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6" r:id="rId8"/>
    <p:sldId id="267" r:id="rId9"/>
    <p:sldId id="262" r:id="rId10"/>
    <p:sldId id="263" r:id="rId11"/>
    <p:sldId id="268" r:id="rId12"/>
    <p:sldId id="272" r:id="rId13"/>
    <p:sldId id="269" r:id="rId14"/>
    <p:sldId id="270" r:id="rId15"/>
    <p:sldId id="271" r:id="rId16"/>
    <p:sldId id="264" r:id="rId17"/>
    <p:sldId id="265" r:id="rId18"/>
    <p:sldId id="273" r:id="rId19"/>
    <p:sldId id="274" r:id="rId20"/>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CCFFCC"/>
    <a:srgbClr val="99CCFF"/>
    <a:srgbClr val="996600"/>
    <a:srgbClr val="663300"/>
    <a:srgbClr val="3333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881" autoAdjust="0"/>
  </p:normalViewPr>
  <p:slideViewPr>
    <p:cSldViewPr showGuides="1">
      <p:cViewPr>
        <p:scale>
          <a:sx n="90" d="100"/>
          <a:sy n="90" d="100"/>
        </p:scale>
        <p:origin x="-245" y="-82"/>
      </p:cViewPr>
      <p:guideLst>
        <p:guide orient="horz" pos="2160"/>
        <p:guide orient="horz" pos="768"/>
        <p:guide orient="horz" pos="3696"/>
        <p:guide orient="horz" pos="1344"/>
        <p:guide orient="horz" pos="2640"/>
        <p:guide orient="horz" pos="2928"/>
        <p:guide pos="2880"/>
        <p:guide pos="528"/>
        <p:guide pos="5232"/>
        <p:guide pos="21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2150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4DD70BF-03D4-4F6C-A9C9-94B439C23557}" type="slidenum">
              <a:rPr lang="de-DE"/>
              <a:pPr>
                <a:defRPr/>
              </a:pPr>
              <a:t>‹Nr.›</a:t>
            </a:fld>
            <a:endParaRPr lang="de-DE"/>
          </a:p>
        </p:txBody>
      </p:sp>
    </p:spTree>
    <p:extLst>
      <p:ext uri="{BB962C8B-B14F-4D97-AF65-F5344CB8AC3E}">
        <p14:creationId xmlns:p14="http://schemas.microsoft.com/office/powerpoint/2010/main" val="3688341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7C31D2C2-F932-403A-93C2-C77CC5F00571}" type="slidenum">
              <a:rPr lang="de-DE" sz="1200"/>
              <a:pPr/>
              <a:t>17</a:t>
            </a:fld>
            <a:endParaRPr lang="de-DE" sz="120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6" name="Rectangle 6"/>
          <p:cNvSpPr>
            <a:spLocks noGrp="1" noChangeArrowheads="1"/>
          </p:cNvSpPr>
          <p:nvPr>
            <p:ph type="sldNum" sz="quarter" idx="12"/>
          </p:nvPr>
        </p:nvSpPr>
        <p:spPr>
          <a:ln/>
        </p:spPr>
        <p:txBody>
          <a:bodyPr/>
          <a:lstStyle>
            <a:lvl1pPr>
              <a:defRPr/>
            </a:lvl1pPr>
          </a:lstStyle>
          <a:p>
            <a:pPr>
              <a:defRPr/>
            </a:pPr>
            <a:fld id="{5331B261-82D4-4985-BD16-16D661122C10}" type="slidenum">
              <a:rPr lang="de-DE"/>
              <a:pPr>
                <a:defRPr/>
              </a:pPr>
              <a:t>‹Nr.›</a:t>
            </a:fld>
            <a:endParaRPr lang="de-DE"/>
          </a:p>
        </p:txBody>
      </p:sp>
    </p:spTree>
    <p:extLst>
      <p:ext uri="{BB962C8B-B14F-4D97-AF65-F5344CB8AC3E}">
        <p14:creationId xmlns:p14="http://schemas.microsoft.com/office/powerpoint/2010/main" val="18554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6" name="Rectangle 6"/>
          <p:cNvSpPr>
            <a:spLocks noGrp="1" noChangeArrowheads="1"/>
          </p:cNvSpPr>
          <p:nvPr>
            <p:ph type="sldNum" sz="quarter" idx="12"/>
          </p:nvPr>
        </p:nvSpPr>
        <p:spPr>
          <a:ln/>
        </p:spPr>
        <p:txBody>
          <a:bodyPr/>
          <a:lstStyle>
            <a:lvl1pPr>
              <a:defRPr/>
            </a:lvl1pPr>
          </a:lstStyle>
          <a:p>
            <a:pPr>
              <a:defRPr/>
            </a:pPr>
            <a:fld id="{543C35D7-5D52-4420-A421-D1A0A890B950}" type="slidenum">
              <a:rPr lang="de-DE"/>
              <a:pPr>
                <a:defRPr/>
              </a:pPr>
              <a:t>‹Nr.›</a:t>
            </a:fld>
            <a:endParaRPr lang="de-DE"/>
          </a:p>
        </p:txBody>
      </p:sp>
    </p:spTree>
    <p:extLst>
      <p:ext uri="{BB962C8B-B14F-4D97-AF65-F5344CB8AC3E}">
        <p14:creationId xmlns:p14="http://schemas.microsoft.com/office/powerpoint/2010/main" val="351388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6" name="Rectangle 6"/>
          <p:cNvSpPr>
            <a:spLocks noGrp="1" noChangeArrowheads="1"/>
          </p:cNvSpPr>
          <p:nvPr>
            <p:ph type="sldNum" sz="quarter" idx="12"/>
          </p:nvPr>
        </p:nvSpPr>
        <p:spPr>
          <a:ln/>
        </p:spPr>
        <p:txBody>
          <a:bodyPr/>
          <a:lstStyle>
            <a:lvl1pPr>
              <a:defRPr/>
            </a:lvl1pPr>
          </a:lstStyle>
          <a:p>
            <a:pPr>
              <a:defRPr/>
            </a:pPr>
            <a:fld id="{8A3F0C3F-CBAD-4252-AAA4-BA41C8F473E2}" type="slidenum">
              <a:rPr lang="de-DE"/>
              <a:pPr>
                <a:defRPr/>
              </a:pPr>
              <a:t>‹Nr.›</a:t>
            </a:fld>
            <a:endParaRPr lang="de-DE"/>
          </a:p>
        </p:txBody>
      </p:sp>
    </p:spTree>
    <p:extLst>
      <p:ext uri="{BB962C8B-B14F-4D97-AF65-F5344CB8AC3E}">
        <p14:creationId xmlns:p14="http://schemas.microsoft.com/office/powerpoint/2010/main" val="303295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6" name="Rectangle 6"/>
          <p:cNvSpPr>
            <a:spLocks noGrp="1" noChangeArrowheads="1"/>
          </p:cNvSpPr>
          <p:nvPr>
            <p:ph type="sldNum" sz="quarter" idx="12"/>
          </p:nvPr>
        </p:nvSpPr>
        <p:spPr>
          <a:ln/>
        </p:spPr>
        <p:txBody>
          <a:bodyPr/>
          <a:lstStyle>
            <a:lvl1pPr>
              <a:defRPr/>
            </a:lvl1pPr>
          </a:lstStyle>
          <a:p>
            <a:pPr>
              <a:defRPr/>
            </a:pPr>
            <a:fld id="{C58C9E15-3992-4875-A2B7-426119B43DDC}" type="slidenum">
              <a:rPr lang="de-DE"/>
              <a:pPr>
                <a:defRPr/>
              </a:pPr>
              <a:t>‹Nr.›</a:t>
            </a:fld>
            <a:endParaRPr lang="de-DE"/>
          </a:p>
        </p:txBody>
      </p:sp>
    </p:spTree>
    <p:extLst>
      <p:ext uri="{BB962C8B-B14F-4D97-AF65-F5344CB8AC3E}">
        <p14:creationId xmlns:p14="http://schemas.microsoft.com/office/powerpoint/2010/main" val="117074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6" name="Rectangle 6"/>
          <p:cNvSpPr>
            <a:spLocks noGrp="1" noChangeArrowheads="1"/>
          </p:cNvSpPr>
          <p:nvPr>
            <p:ph type="sldNum" sz="quarter" idx="12"/>
          </p:nvPr>
        </p:nvSpPr>
        <p:spPr>
          <a:ln/>
        </p:spPr>
        <p:txBody>
          <a:bodyPr/>
          <a:lstStyle>
            <a:lvl1pPr>
              <a:defRPr/>
            </a:lvl1pPr>
          </a:lstStyle>
          <a:p>
            <a:pPr>
              <a:defRPr/>
            </a:pPr>
            <a:fld id="{4031984E-F052-4B70-A403-995B36F1CFA4}" type="slidenum">
              <a:rPr lang="de-DE"/>
              <a:pPr>
                <a:defRPr/>
              </a:pPr>
              <a:t>‹Nr.›</a:t>
            </a:fld>
            <a:endParaRPr lang="de-DE"/>
          </a:p>
        </p:txBody>
      </p:sp>
    </p:spTree>
    <p:extLst>
      <p:ext uri="{BB962C8B-B14F-4D97-AF65-F5344CB8AC3E}">
        <p14:creationId xmlns:p14="http://schemas.microsoft.com/office/powerpoint/2010/main" val="334497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7" name="Rectangle 6"/>
          <p:cNvSpPr>
            <a:spLocks noGrp="1" noChangeArrowheads="1"/>
          </p:cNvSpPr>
          <p:nvPr>
            <p:ph type="sldNum" sz="quarter" idx="12"/>
          </p:nvPr>
        </p:nvSpPr>
        <p:spPr>
          <a:ln/>
        </p:spPr>
        <p:txBody>
          <a:bodyPr/>
          <a:lstStyle>
            <a:lvl1pPr>
              <a:defRPr/>
            </a:lvl1pPr>
          </a:lstStyle>
          <a:p>
            <a:pPr>
              <a:defRPr/>
            </a:pPr>
            <a:fld id="{CE2A64E8-642A-4C4E-B558-2357449135DD}" type="slidenum">
              <a:rPr lang="de-DE"/>
              <a:pPr>
                <a:defRPr/>
              </a:pPr>
              <a:t>‹Nr.›</a:t>
            </a:fld>
            <a:endParaRPr lang="de-DE"/>
          </a:p>
        </p:txBody>
      </p:sp>
    </p:spTree>
    <p:extLst>
      <p:ext uri="{BB962C8B-B14F-4D97-AF65-F5344CB8AC3E}">
        <p14:creationId xmlns:p14="http://schemas.microsoft.com/office/powerpoint/2010/main" val="1193268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9" name="Rectangle 6"/>
          <p:cNvSpPr>
            <a:spLocks noGrp="1" noChangeArrowheads="1"/>
          </p:cNvSpPr>
          <p:nvPr>
            <p:ph type="sldNum" sz="quarter" idx="12"/>
          </p:nvPr>
        </p:nvSpPr>
        <p:spPr>
          <a:ln/>
        </p:spPr>
        <p:txBody>
          <a:bodyPr/>
          <a:lstStyle>
            <a:lvl1pPr>
              <a:defRPr/>
            </a:lvl1pPr>
          </a:lstStyle>
          <a:p>
            <a:pPr>
              <a:defRPr/>
            </a:pPr>
            <a:fld id="{547AC1A0-7A5D-476D-B1DB-E113DAE5EAB8}" type="slidenum">
              <a:rPr lang="de-DE"/>
              <a:pPr>
                <a:defRPr/>
              </a:pPr>
              <a:t>‹Nr.›</a:t>
            </a:fld>
            <a:endParaRPr lang="de-DE"/>
          </a:p>
        </p:txBody>
      </p:sp>
    </p:spTree>
    <p:extLst>
      <p:ext uri="{BB962C8B-B14F-4D97-AF65-F5344CB8AC3E}">
        <p14:creationId xmlns:p14="http://schemas.microsoft.com/office/powerpoint/2010/main" val="160179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5" name="Rectangle 6"/>
          <p:cNvSpPr>
            <a:spLocks noGrp="1" noChangeArrowheads="1"/>
          </p:cNvSpPr>
          <p:nvPr>
            <p:ph type="sldNum" sz="quarter" idx="12"/>
          </p:nvPr>
        </p:nvSpPr>
        <p:spPr>
          <a:ln/>
        </p:spPr>
        <p:txBody>
          <a:bodyPr/>
          <a:lstStyle>
            <a:lvl1pPr>
              <a:defRPr/>
            </a:lvl1pPr>
          </a:lstStyle>
          <a:p>
            <a:pPr>
              <a:defRPr/>
            </a:pPr>
            <a:fld id="{2C9CCA8F-F72F-4706-9660-CD71254A349C}" type="slidenum">
              <a:rPr lang="de-DE"/>
              <a:pPr>
                <a:defRPr/>
              </a:pPr>
              <a:t>‹Nr.›</a:t>
            </a:fld>
            <a:endParaRPr lang="de-DE"/>
          </a:p>
        </p:txBody>
      </p:sp>
    </p:spTree>
    <p:extLst>
      <p:ext uri="{BB962C8B-B14F-4D97-AF65-F5344CB8AC3E}">
        <p14:creationId xmlns:p14="http://schemas.microsoft.com/office/powerpoint/2010/main" val="150067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4" name="Rectangle 6"/>
          <p:cNvSpPr>
            <a:spLocks noGrp="1" noChangeArrowheads="1"/>
          </p:cNvSpPr>
          <p:nvPr>
            <p:ph type="sldNum" sz="quarter" idx="12"/>
          </p:nvPr>
        </p:nvSpPr>
        <p:spPr>
          <a:ln/>
        </p:spPr>
        <p:txBody>
          <a:bodyPr/>
          <a:lstStyle>
            <a:lvl1pPr>
              <a:defRPr/>
            </a:lvl1pPr>
          </a:lstStyle>
          <a:p>
            <a:pPr>
              <a:defRPr/>
            </a:pPr>
            <a:fld id="{131ECA30-9411-460C-B903-CD994BED1215}" type="slidenum">
              <a:rPr lang="de-DE"/>
              <a:pPr>
                <a:defRPr/>
              </a:pPr>
              <a:t>‹Nr.›</a:t>
            </a:fld>
            <a:endParaRPr lang="de-DE"/>
          </a:p>
        </p:txBody>
      </p:sp>
    </p:spTree>
    <p:extLst>
      <p:ext uri="{BB962C8B-B14F-4D97-AF65-F5344CB8AC3E}">
        <p14:creationId xmlns:p14="http://schemas.microsoft.com/office/powerpoint/2010/main" val="36776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7" name="Rectangle 6"/>
          <p:cNvSpPr>
            <a:spLocks noGrp="1" noChangeArrowheads="1"/>
          </p:cNvSpPr>
          <p:nvPr>
            <p:ph type="sldNum" sz="quarter" idx="12"/>
          </p:nvPr>
        </p:nvSpPr>
        <p:spPr>
          <a:ln/>
        </p:spPr>
        <p:txBody>
          <a:bodyPr/>
          <a:lstStyle>
            <a:lvl1pPr>
              <a:defRPr/>
            </a:lvl1pPr>
          </a:lstStyle>
          <a:p>
            <a:pPr>
              <a:defRPr/>
            </a:pPr>
            <a:fld id="{F54BBD97-DE30-4A97-95A1-666FC51F87D4}" type="slidenum">
              <a:rPr lang="de-DE"/>
              <a:pPr>
                <a:defRPr/>
              </a:pPr>
              <a:t>‹Nr.›</a:t>
            </a:fld>
            <a:endParaRPr lang="de-DE"/>
          </a:p>
        </p:txBody>
      </p:sp>
    </p:spTree>
    <p:extLst>
      <p:ext uri="{BB962C8B-B14F-4D97-AF65-F5344CB8AC3E}">
        <p14:creationId xmlns:p14="http://schemas.microsoft.com/office/powerpoint/2010/main" val="215966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10.12.99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Fortbildung Modul II, Rüdiger Prehn</a:t>
            </a:r>
          </a:p>
        </p:txBody>
      </p:sp>
      <p:sp>
        <p:nvSpPr>
          <p:cNvPr id="7" name="Rectangle 6"/>
          <p:cNvSpPr>
            <a:spLocks noGrp="1" noChangeArrowheads="1"/>
          </p:cNvSpPr>
          <p:nvPr>
            <p:ph type="sldNum" sz="quarter" idx="12"/>
          </p:nvPr>
        </p:nvSpPr>
        <p:spPr>
          <a:ln/>
        </p:spPr>
        <p:txBody>
          <a:bodyPr/>
          <a:lstStyle>
            <a:lvl1pPr>
              <a:defRPr/>
            </a:lvl1pPr>
          </a:lstStyle>
          <a:p>
            <a:pPr>
              <a:defRPr/>
            </a:pPr>
            <a:fld id="{44AF7989-4248-4E11-B68C-58527A8FE0E5}" type="slidenum">
              <a:rPr lang="de-DE"/>
              <a:pPr>
                <a:defRPr/>
              </a:pPr>
              <a:t>‹Nr.›</a:t>
            </a:fld>
            <a:endParaRPr lang="de-DE"/>
          </a:p>
        </p:txBody>
      </p:sp>
    </p:spTree>
    <p:extLst>
      <p:ext uri="{BB962C8B-B14F-4D97-AF65-F5344CB8AC3E}">
        <p14:creationId xmlns:p14="http://schemas.microsoft.com/office/powerpoint/2010/main" val="193279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de-DE"/>
              <a:t>10.12.99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de-DE"/>
              <a:t>Fortbildung Modul II, Rüdiger Prehn</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2193113-9218-4A95-B1A9-35658515EA05}"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6.xml"/><Relationship Id="rId6" Type="http://schemas.openxmlformats.org/officeDocument/2006/relationships/slide" Target="slide9.xml"/><Relationship Id="rId5" Type="http://schemas.openxmlformats.org/officeDocument/2006/relationships/slide" Target="slide6.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dirty="0" smtClean="0"/>
              <a:t>10.12.99/06.01.2012</a:t>
            </a:r>
            <a:endParaRPr lang="de-DE" sz="1400" dirty="0"/>
          </a:p>
        </p:txBody>
      </p:sp>
      <p:sp>
        <p:nvSpPr>
          <p:cNvPr id="2051"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dirty="0"/>
              <a:t>Fortbildung Modul II, Rüdiger </a:t>
            </a:r>
            <a:r>
              <a:rPr lang="de-DE" sz="1400" dirty="0" err="1"/>
              <a:t>Prehn</a:t>
            </a:r>
            <a:endParaRPr lang="de-DE" sz="1400" dirty="0"/>
          </a:p>
        </p:txBody>
      </p:sp>
      <p:sp>
        <p:nvSpPr>
          <p:cNvPr id="2052"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3975FCCC-2D3B-45E0-840E-BF5A52867478}" type="slidenum">
              <a:rPr lang="de-DE" sz="1400"/>
              <a:pPr/>
              <a:t>1</a:t>
            </a:fld>
            <a:endParaRPr lang="de-DE" sz="1400" dirty="0"/>
          </a:p>
        </p:txBody>
      </p:sp>
      <p:sp>
        <p:nvSpPr>
          <p:cNvPr id="2053" name="Rectangle 2"/>
          <p:cNvSpPr>
            <a:spLocks noGrp="1" noChangeArrowheads="1"/>
          </p:cNvSpPr>
          <p:nvPr>
            <p:ph type="title"/>
          </p:nvPr>
        </p:nvSpPr>
        <p:spPr/>
        <p:txBody>
          <a:bodyPr/>
          <a:lstStyle/>
          <a:p>
            <a:r>
              <a:rPr lang="de-DE" smtClean="0">
                <a:latin typeface="Arial" charset="0"/>
              </a:rPr>
              <a:t>Hinweise zur Gestaltung einer Präsentation</a:t>
            </a:r>
          </a:p>
        </p:txBody>
      </p:sp>
      <p:sp>
        <p:nvSpPr>
          <p:cNvPr id="2054" name="Text Box 3"/>
          <p:cNvSpPr txBox="1">
            <a:spLocks noChangeArrowheads="1"/>
          </p:cNvSpPr>
          <p:nvPr/>
        </p:nvSpPr>
        <p:spPr bwMode="auto">
          <a:xfrm>
            <a:off x="952500" y="19812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solidFill>
                  <a:srgbClr val="FF3300"/>
                </a:solidFill>
                <a:latin typeface="Arial" charset="0"/>
              </a:rPr>
              <a:t>Gut geplant  ist gut präsentiert</a:t>
            </a:r>
            <a:r>
              <a:rPr lang="de-DE">
                <a:solidFill>
                  <a:srgbClr val="FF3300"/>
                </a:solidFill>
                <a:latin typeface="Arial Black" pitchFamily="34" charset="0"/>
              </a:rPr>
              <a:t> </a:t>
            </a:r>
          </a:p>
        </p:txBody>
      </p:sp>
      <p:sp>
        <p:nvSpPr>
          <p:cNvPr id="2055" name="Text Box 4"/>
          <p:cNvSpPr txBox="1">
            <a:spLocks noChangeArrowheads="1"/>
          </p:cNvSpPr>
          <p:nvPr/>
        </p:nvSpPr>
        <p:spPr bwMode="auto">
          <a:xfrm>
            <a:off x="1162050" y="2667000"/>
            <a:ext cx="67818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14000">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a:t>Themenanalyse</a:t>
            </a:r>
            <a:br>
              <a:rPr lang="de-DE" sz="2000"/>
            </a:br>
            <a:r>
              <a:rPr lang="de-DE" sz="2000"/>
              <a:t> Materialrecherche</a:t>
            </a:r>
            <a:br>
              <a:rPr lang="de-DE" sz="2000"/>
            </a:br>
            <a:r>
              <a:rPr lang="de-DE" sz="2000"/>
              <a:t>  Konzeption Struktur</a:t>
            </a:r>
            <a:br>
              <a:rPr lang="de-DE" sz="2000"/>
            </a:br>
            <a:r>
              <a:rPr lang="de-DE" sz="2000"/>
              <a:t>   Konzeption Gestaltung</a:t>
            </a:r>
            <a:br>
              <a:rPr lang="de-DE" sz="2000"/>
            </a:br>
            <a:r>
              <a:rPr lang="de-DE" sz="2000"/>
              <a:t>    Layout</a:t>
            </a:r>
            <a:br>
              <a:rPr lang="de-DE" sz="2000"/>
            </a:br>
            <a:r>
              <a:rPr lang="de-DE" sz="2000"/>
              <a:t>     Digitalisierung der Medien</a:t>
            </a:r>
            <a:br>
              <a:rPr lang="de-DE" sz="2000"/>
            </a:br>
            <a:r>
              <a:rPr lang="de-DE" sz="2000"/>
              <a:t>      Zusammenbau</a:t>
            </a:r>
            <a:br>
              <a:rPr lang="de-DE" sz="2000"/>
            </a:br>
            <a:r>
              <a:rPr lang="de-DE" sz="2000"/>
              <a:t>       Korrigieren, Testen</a:t>
            </a:r>
            <a:endParaRPr 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1267"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1268"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33CA0BE0-0694-4E0E-8B59-56717EFAE91F}" type="slidenum">
              <a:rPr lang="de-DE" sz="1400"/>
              <a:pPr/>
              <a:t>10</a:t>
            </a:fld>
            <a:endParaRPr lang="de-DE" sz="1400"/>
          </a:p>
        </p:txBody>
      </p:sp>
      <p:sp>
        <p:nvSpPr>
          <p:cNvPr id="11269"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1270"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t>Layout</a:t>
            </a:r>
          </a:p>
        </p:txBody>
      </p:sp>
      <p:sp>
        <p:nvSpPr>
          <p:cNvPr id="11271" name="Text Box 4"/>
          <p:cNvSpPr txBox="1">
            <a:spLocks noChangeArrowheads="1"/>
          </p:cNvSpPr>
          <p:nvPr/>
        </p:nvSpPr>
        <p:spPr bwMode="auto">
          <a:xfrm>
            <a:off x="838200" y="2133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endParaRPr lang="de-DE"/>
          </a:p>
        </p:txBody>
      </p:sp>
      <p:sp>
        <p:nvSpPr>
          <p:cNvPr id="11272" name="Text Box 5"/>
          <p:cNvSpPr txBox="1">
            <a:spLocks noChangeArrowheads="1"/>
          </p:cNvSpPr>
          <p:nvPr/>
        </p:nvSpPr>
        <p:spPr bwMode="auto">
          <a:xfrm>
            <a:off x="838200" y="2774950"/>
            <a:ext cx="7467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a:spcBef>
                <a:spcPts val="1800"/>
              </a:spcBef>
              <a:spcAft>
                <a:spcPts val="1200"/>
              </a:spcAft>
            </a:pPr>
            <a:r>
              <a:rPr lang="de-DE" sz="2000" b="1"/>
              <a:t>	Das Layout ist wie ein Gesicht...</a:t>
            </a:r>
          </a:p>
          <a:p>
            <a:r>
              <a:rPr lang="de-DE" sz="2000"/>
              <a:t>... also frühzeitig festlegen, wie Ihre Präsentation wirken soll: </a:t>
            </a:r>
          </a:p>
          <a:p>
            <a:r>
              <a:rPr lang="de-DE" sz="2000"/>
              <a:t>witzig, peppig oder nüchtern und klar?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dirty="0" smtClean="0"/>
              <a:t>10.12.99/06.01.2012</a:t>
            </a:r>
            <a:endParaRPr lang="de-DE" sz="1400" dirty="0"/>
          </a:p>
        </p:txBody>
      </p:sp>
      <p:sp>
        <p:nvSpPr>
          <p:cNvPr id="12291"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2292"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8B38030-605A-4D26-9BF3-14AD306D7B50}" type="slidenum">
              <a:rPr lang="de-DE" sz="1400"/>
              <a:pPr/>
              <a:t>11</a:t>
            </a:fld>
            <a:endParaRPr lang="de-DE" sz="1400"/>
          </a:p>
        </p:txBody>
      </p:sp>
      <p:sp>
        <p:nvSpPr>
          <p:cNvPr id="12293"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2294"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t>Layout</a:t>
            </a:r>
          </a:p>
        </p:txBody>
      </p:sp>
      <p:sp>
        <p:nvSpPr>
          <p:cNvPr id="12295" name="Text Box 4"/>
          <p:cNvSpPr txBox="1">
            <a:spLocks noChangeArrowheads="1"/>
          </p:cNvSpPr>
          <p:nvPr/>
        </p:nvSpPr>
        <p:spPr bwMode="auto">
          <a:xfrm>
            <a:off x="838200" y="2133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endParaRPr lang="de-DE"/>
          </a:p>
        </p:txBody>
      </p:sp>
      <p:sp>
        <p:nvSpPr>
          <p:cNvPr id="12296" name="Text Box 6"/>
          <p:cNvSpPr txBox="1">
            <a:spLocks noChangeArrowheads="1"/>
          </p:cNvSpPr>
          <p:nvPr/>
        </p:nvSpPr>
        <p:spPr bwMode="auto">
          <a:xfrm>
            <a:off x="838200" y="2133600"/>
            <a:ext cx="7467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dirty="0"/>
              <a:t>Legen Sie ein </a:t>
            </a:r>
            <a:r>
              <a:rPr lang="de-DE" sz="2000" b="1" dirty="0"/>
              <a:t>Grund-Layout</a:t>
            </a:r>
            <a:r>
              <a:rPr lang="de-DE" sz="2000" dirty="0"/>
              <a:t> fest, und halten Sie sich daran! Denn wenn jede Szene unterschiedlich aufgebaut ist, findet sich der Benutzer nur schlecht zurecht. Und das macht keinen Spaß.</a:t>
            </a:r>
          </a:p>
          <a:p>
            <a:pPr>
              <a:spcBef>
                <a:spcPct val="50000"/>
              </a:spcBef>
            </a:pPr>
            <a:endParaRPr lang="de-DE" sz="2000" dirty="0"/>
          </a:p>
          <a:p>
            <a:pPr>
              <a:spcBef>
                <a:spcPct val="50000"/>
              </a:spcBef>
            </a:pPr>
            <a:r>
              <a:rPr lang="de-DE" sz="2000" dirty="0"/>
              <a:t>Entwerfen Sie Ihr Grundlayout und duplizieren Sie es mit Hilfe des Menüpunktes</a:t>
            </a:r>
            <a:br>
              <a:rPr lang="de-DE" sz="2000" dirty="0"/>
            </a:br>
            <a:r>
              <a:rPr lang="de-DE" sz="2000" dirty="0"/>
              <a:t>	</a:t>
            </a:r>
            <a:r>
              <a:rPr lang="de-DE" sz="2000" dirty="0" smtClean="0"/>
              <a:t>Folie duplizieren</a:t>
            </a:r>
            <a:br>
              <a:rPr lang="de-DE" sz="2000" dirty="0" smtClean="0"/>
            </a:br>
            <a:r>
              <a:rPr lang="de-DE" sz="2000" dirty="0" smtClean="0"/>
              <a:t>(wenn Sie mit der rechten Maustaste auf die Folie klicken)</a:t>
            </a:r>
            <a:r>
              <a:rPr lang="de-DE" sz="2000" dirty="0"/>
              <a:t/>
            </a:r>
            <a:br>
              <a:rPr lang="de-DE" sz="2000" dirty="0"/>
            </a:br>
            <a:r>
              <a:rPr lang="de-DE" sz="2000" dirty="0"/>
              <a:t>in der voraussichtlich benötigten Anzahl.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3315"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3316"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7219050D-878C-40BE-9C66-11393657B543}" type="slidenum">
              <a:rPr lang="de-DE" sz="1400"/>
              <a:pPr/>
              <a:t>12</a:t>
            </a:fld>
            <a:endParaRPr lang="de-DE" sz="1400"/>
          </a:p>
        </p:txBody>
      </p:sp>
      <p:sp>
        <p:nvSpPr>
          <p:cNvPr id="13317"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3318"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t>Layout</a:t>
            </a:r>
          </a:p>
        </p:txBody>
      </p:sp>
      <p:sp>
        <p:nvSpPr>
          <p:cNvPr id="13319" name="Text Box 4"/>
          <p:cNvSpPr txBox="1">
            <a:spLocks noChangeArrowheads="1"/>
          </p:cNvSpPr>
          <p:nvPr/>
        </p:nvSpPr>
        <p:spPr bwMode="auto">
          <a:xfrm>
            <a:off x="838200" y="2133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endParaRPr lang="de-DE"/>
          </a:p>
        </p:txBody>
      </p:sp>
      <p:sp>
        <p:nvSpPr>
          <p:cNvPr id="13320" name="Text Box 5"/>
          <p:cNvSpPr txBox="1">
            <a:spLocks noChangeArrowheads="1"/>
          </p:cNvSpPr>
          <p:nvPr/>
        </p:nvSpPr>
        <p:spPr bwMode="auto">
          <a:xfrm>
            <a:off x="838200" y="2133600"/>
            <a:ext cx="7467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a:spcBef>
                <a:spcPts val="1800"/>
              </a:spcBef>
              <a:spcAft>
                <a:spcPts val="1200"/>
              </a:spcAft>
            </a:pPr>
            <a:r>
              <a:rPr lang="de-DE" sz="2000" b="1"/>
              <a:t>Keine Textwüsten!</a:t>
            </a:r>
          </a:p>
          <a:p>
            <a:r>
              <a:rPr lang="de-DE" sz="2000"/>
              <a:t>Informationen sind wichtig, aber sie müssen ja nicht immer in einem Text stehen, sondern können auch durch Bilder ”rübergebracht” werden. Also kurze Texte und diese in Absätze gliedern. </a:t>
            </a:r>
          </a:p>
          <a:p>
            <a:r>
              <a:rPr lang="de-DE" sz="2000"/>
              <a:t>Das schafft Überblick!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4339"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4340"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DE2806E1-FB71-4262-92B1-68B4551DD79A}" type="slidenum">
              <a:rPr lang="de-DE" sz="1400"/>
              <a:pPr/>
              <a:t>13</a:t>
            </a:fld>
            <a:endParaRPr lang="de-DE" sz="1400"/>
          </a:p>
        </p:txBody>
      </p:sp>
      <p:sp>
        <p:nvSpPr>
          <p:cNvPr id="14341"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4342"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t>Layout</a:t>
            </a:r>
          </a:p>
        </p:txBody>
      </p:sp>
      <p:sp>
        <p:nvSpPr>
          <p:cNvPr id="14343" name="Text Box 4"/>
          <p:cNvSpPr txBox="1">
            <a:spLocks noChangeArrowheads="1"/>
          </p:cNvSpPr>
          <p:nvPr/>
        </p:nvSpPr>
        <p:spPr bwMode="auto">
          <a:xfrm>
            <a:off x="838200" y="2133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endParaRPr lang="de-DE"/>
          </a:p>
        </p:txBody>
      </p:sp>
      <p:sp>
        <p:nvSpPr>
          <p:cNvPr id="14344" name="Text Box 5"/>
          <p:cNvSpPr txBox="1">
            <a:spLocks noChangeArrowheads="1"/>
          </p:cNvSpPr>
          <p:nvPr/>
        </p:nvSpPr>
        <p:spPr bwMode="auto">
          <a:xfrm>
            <a:off x="838200" y="2270125"/>
            <a:ext cx="74676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2000"/>
              <a:t>Sie können ruhig mehr als eine </a:t>
            </a:r>
            <a:r>
              <a:rPr lang="de-DE" sz="2000" b="1"/>
              <a:t>Schriftart</a:t>
            </a:r>
            <a:r>
              <a:rPr lang="de-DE" sz="2000"/>
              <a:t> verwenden. Aber nicht so viele, daß Sie damit ins Guiness Buch der Rekorde kommen.</a:t>
            </a:r>
          </a:p>
          <a:p>
            <a:r>
              <a:rPr lang="de-DE" sz="2000"/>
              <a:t>Wählen Sie klare Schriftarten für Überschriften, zum Beispiel</a:t>
            </a:r>
          </a:p>
          <a:p>
            <a:r>
              <a:rPr lang="de-DE" sz="2000"/>
              <a:t>	</a:t>
            </a:r>
            <a:r>
              <a:rPr lang="de-DE" sz="4400">
                <a:latin typeface="Arial" charset="0"/>
              </a:rPr>
              <a:t>ARIAL in der Größe 44</a:t>
            </a:r>
          </a:p>
          <a:p>
            <a:r>
              <a:rPr lang="de-DE" sz="2000"/>
              <a:t>für Untertitel</a:t>
            </a:r>
          </a:p>
          <a:p>
            <a:r>
              <a:rPr lang="de-DE" sz="2000"/>
              <a:t>	</a:t>
            </a:r>
            <a:r>
              <a:rPr lang="de-DE" sz="2800"/>
              <a:t>Times New Roman in der Größe 28</a:t>
            </a:r>
          </a:p>
          <a:p>
            <a:r>
              <a:rPr lang="de-DE" sz="2000"/>
              <a:t>für den Fließtext</a:t>
            </a:r>
          </a:p>
          <a:p>
            <a:r>
              <a:rPr lang="de-DE" sz="2000"/>
              <a:t>	Times New Roman in der Größe 20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5363"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5364"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B8685262-EBA2-4473-822E-DCF40241CF92}" type="slidenum">
              <a:rPr lang="de-DE" sz="1400"/>
              <a:pPr/>
              <a:t>14</a:t>
            </a:fld>
            <a:endParaRPr lang="de-DE" sz="1400"/>
          </a:p>
        </p:txBody>
      </p:sp>
      <p:sp>
        <p:nvSpPr>
          <p:cNvPr id="15365"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5366"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t>Layout</a:t>
            </a:r>
          </a:p>
        </p:txBody>
      </p:sp>
      <p:sp>
        <p:nvSpPr>
          <p:cNvPr id="15367" name="Text Box 4"/>
          <p:cNvSpPr txBox="1">
            <a:spLocks noChangeArrowheads="1"/>
          </p:cNvSpPr>
          <p:nvPr/>
        </p:nvSpPr>
        <p:spPr bwMode="auto">
          <a:xfrm>
            <a:off x="838200" y="2133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endParaRPr lang="de-DE"/>
          </a:p>
        </p:txBody>
      </p:sp>
      <p:sp>
        <p:nvSpPr>
          <p:cNvPr id="15368" name="Text Box 6"/>
          <p:cNvSpPr txBox="1">
            <a:spLocks noChangeArrowheads="1"/>
          </p:cNvSpPr>
          <p:nvPr/>
        </p:nvSpPr>
        <p:spPr bwMode="auto">
          <a:xfrm>
            <a:off x="838200" y="2270125"/>
            <a:ext cx="7467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a:t>Achten Sie auf die </a:t>
            </a:r>
            <a:r>
              <a:rPr lang="de-DE" sz="2000" b="1"/>
              <a:t>Größe</a:t>
            </a:r>
            <a:r>
              <a:rPr lang="de-DE" sz="2000"/>
              <a:t> der Objekte! Alle Objekte sollten in einem ausgewogenen Verhältnis zueinander stehen und sich nicht überlagern. Vor allem bei Grafiken und Videos ist es wichtig, daß sie nicht zu groß sind. Und wenn die Objekte zu klein sind, kann keiner mehr etwas erkennen.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6387"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6388"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2E1E82E-9A17-4585-B40C-CF9C3B516724}" type="slidenum">
              <a:rPr lang="de-DE" sz="1400"/>
              <a:pPr/>
              <a:t>15</a:t>
            </a:fld>
            <a:endParaRPr lang="de-DE" sz="1400"/>
          </a:p>
        </p:txBody>
      </p:sp>
      <p:sp>
        <p:nvSpPr>
          <p:cNvPr id="16389"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6390"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a:t>Layout</a:t>
            </a:r>
          </a:p>
        </p:txBody>
      </p:sp>
      <p:sp>
        <p:nvSpPr>
          <p:cNvPr id="16391" name="Text Box 4"/>
          <p:cNvSpPr txBox="1">
            <a:spLocks noChangeArrowheads="1"/>
          </p:cNvSpPr>
          <p:nvPr/>
        </p:nvSpPr>
        <p:spPr bwMode="auto">
          <a:xfrm>
            <a:off x="838200" y="2133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endParaRPr lang="de-DE"/>
          </a:p>
        </p:txBody>
      </p:sp>
      <p:sp>
        <p:nvSpPr>
          <p:cNvPr id="16392" name="Text Box 6"/>
          <p:cNvSpPr txBox="1">
            <a:spLocks noChangeArrowheads="1"/>
          </p:cNvSpPr>
          <p:nvPr/>
        </p:nvSpPr>
        <p:spPr bwMode="auto">
          <a:xfrm>
            <a:off x="838200" y="2270125"/>
            <a:ext cx="7467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a:t>Auch bei den Farben ist Vorsicht geboten. Also möglichst frühzeitig überlegen, wie der Hintergrund aussehen soll und die Farbe der Schrift darauf abstimmen. Denn schließlich soll der Benutzer auch lesen können, was Sie geschrieben haben. Gelb auf Weiß wird z. B. zum echten Problem für die Augen.</a:t>
            </a:r>
          </a:p>
        </p:txBody>
      </p:sp>
      <p:sp>
        <p:nvSpPr>
          <p:cNvPr id="16393" name="Rectangle 8"/>
          <p:cNvSpPr>
            <a:spLocks noChangeArrowheads="1"/>
          </p:cNvSpPr>
          <p:nvPr/>
        </p:nvSpPr>
        <p:spPr bwMode="auto">
          <a:xfrm>
            <a:off x="685800" y="4648200"/>
            <a:ext cx="1295400" cy="1219200"/>
          </a:xfrm>
          <a:prstGeom prst="rect">
            <a:avLst/>
          </a:prstGeom>
          <a:solidFill>
            <a:schemeClr val="bg1"/>
          </a:solidFill>
          <a:ln w="9525">
            <a:solidFill>
              <a:schemeClr val="tx1"/>
            </a:solidFill>
            <a:miter lim="800000"/>
            <a:headEnd/>
            <a:tailEnd/>
          </a:ln>
        </p:spPr>
        <p:txBody>
          <a:bodyPr wrap="none" anchor="ctr"/>
          <a:lstStyle/>
          <a:p>
            <a:pPr algn="ctr"/>
            <a:r>
              <a:rPr lang="de-DE" sz="3600">
                <a:solidFill>
                  <a:srgbClr val="FFFF00"/>
                </a:solidFill>
                <a:latin typeface="Arial" charset="0"/>
              </a:rPr>
              <a:t>TEST</a:t>
            </a:r>
            <a:endParaRPr lang="de-DE" sz="2800">
              <a:solidFill>
                <a:srgbClr val="FFFF00"/>
              </a:solidFill>
              <a:latin typeface="Arial" charset="0"/>
            </a:endParaRPr>
          </a:p>
        </p:txBody>
      </p:sp>
      <p:sp>
        <p:nvSpPr>
          <p:cNvPr id="16394" name="Rectangle 9"/>
          <p:cNvSpPr>
            <a:spLocks noChangeArrowheads="1"/>
          </p:cNvSpPr>
          <p:nvPr/>
        </p:nvSpPr>
        <p:spPr bwMode="auto">
          <a:xfrm>
            <a:off x="2286000" y="4648200"/>
            <a:ext cx="1295400" cy="1219200"/>
          </a:xfrm>
          <a:prstGeom prst="rect">
            <a:avLst/>
          </a:prstGeom>
          <a:solidFill>
            <a:schemeClr val="accent2"/>
          </a:solidFill>
          <a:ln w="9525">
            <a:solidFill>
              <a:schemeClr val="tx1"/>
            </a:solidFill>
            <a:miter lim="800000"/>
            <a:headEnd/>
            <a:tailEnd/>
          </a:ln>
        </p:spPr>
        <p:txBody>
          <a:bodyPr wrap="none" anchor="ctr"/>
          <a:lstStyle/>
          <a:p>
            <a:pPr algn="ctr"/>
            <a:r>
              <a:rPr lang="de-DE" sz="3600">
                <a:solidFill>
                  <a:srgbClr val="FFFF00"/>
                </a:solidFill>
                <a:latin typeface="Arial" charset="0"/>
              </a:rPr>
              <a:t>TEST</a:t>
            </a:r>
            <a:endParaRPr lang="de-DE" sz="2800">
              <a:solidFill>
                <a:srgbClr val="FFFF00"/>
              </a:solidFill>
              <a:latin typeface="Arial" charset="0"/>
            </a:endParaRPr>
          </a:p>
        </p:txBody>
      </p:sp>
      <p:sp>
        <p:nvSpPr>
          <p:cNvPr id="16395" name="Rectangle 10"/>
          <p:cNvSpPr>
            <a:spLocks noChangeArrowheads="1"/>
          </p:cNvSpPr>
          <p:nvPr/>
        </p:nvSpPr>
        <p:spPr bwMode="auto">
          <a:xfrm>
            <a:off x="3962400" y="4648200"/>
            <a:ext cx="1295400" cy="1219200"/>
          </a:xfrm>
          <a:prstGeom prst="rect">
            <a:avLst/>
          </a:prstGeom>
          <a:solidFill>
            <a:srgbClr val="663300"/>
          </a:solidFill>
          <a:ln w="9525">
            <a:solidFill>
              <a:schemeClr val="tx1"/>
            </a:solidFill>
            <a:miter lim="800000"/>
            <a:headEnd/>
            <a:tailEnd/>
          </a:ln>
        </p:spPr>
        <p:txBody>
          <a:bodyPr wrap="none" anchor="ctr"/>
          <a:lstStyle/>
          <a:p>
            <a:pPr algn="ctr"/>
            <a:r>
              <a:rPr lang="de-DE" sz="3600">
                <a:solidFill>
                  <a:srgbClr val="333300"/>
                </a:solidFill>
                <a:latin typeface="Arial" charset="0"/>
              </a:rPr>
              <a:t>TEST</a:t>
            </a:r>
            <a:endParaRPr lang="de-DE" sz="2800">
              <a:solidFill>
                <a:srgbClr val="FFFF00"/>
              </a:solidFill>
              <a:latin typeface="Arial" charset="0"/>
            </a:endParaRPr>
          </a:p>
        </p:txBody>
      </p:sp>
      <p:sp>
        <p:nvSpPr>
          <p:cNvPr id="16396" name="Rectangle 11"/>
          <p:cNvSpPr>
            <a:spLocks noChangeArrowheads="1"/>
          </p:cNvSpPr>
          <p:nvPr/>
        </p:nvSpPr>
        <p:spPr bwMode="auto">
          <a:xfrm>
            <a:off x="5562600" y="4648200"/>
            <a:ext cx="1295400" cy="1219200"/>
          </a:xfrm>
          <a:prstGeom prst="rect">
            <a:avLst/>
          </a:prstGeom>
          <a:solidFill>
            <a:srgbClr val="996600"/>
          </a:solidFill>
          <a:ln w="9525">
            <a:solidFill>
              <a:schemeClr val="tx1"/>
            </a:solidFill>
            <a:miter lim="800000"/>
            <a:headEnd/>
            <a:tailEnd/>
          </a:ln>
        </p:spPr>
        <p:txBody>
          <a:bodyPr wrap="none" anchor="ctr"/>
          <a:lstStyle/>
          <a:p>
            <a:pPr algn="ctr"/>
            <a:r>
              <a:rPr lang="de-DE" sz="3600">
                <a:solidFill>
                  <a:srgbClr val="99CCFF"/>
                </a:solidFill>
                <a:latin typeface="Arial" charset="0"/>
              </a:rPr>
              <a:t>TEST</a:t>
            </a:r>
            <a:endParaRPr lang="de-DE" sz="2800">
              <a:solidFill>
                <a:srgbClr val="99CCFF"/>
              </a:solidFill>
              <a:latin typeface="Arial" charset="0"/>
            </a:endParaRPr>
          </a:p>
        </p:txBody>
      </p:sp>
      <p:sp>
        <p:nvSpPr>
          <p:cNvPr id="16397" name="Rectangle 12"/>
          <p:cNvSpPr>
            <a:spLocks noChangeArrowheads="1"/>
          </p:cNvSpPr>
          <p:nvPr/>
        </p:nvSpPr>
        <p:spPr bwMode="auto">
          <a:xfrm>
            <a:off x="7162800" y="4648200"/>
            <a:ext cx="1295400" cy="1219200"/>
          </a:xfrm>
          <a:prstGeom prst="rect">
            <a:avLst/>
          </a:prstGeom>
          <a:solidFill>
            <a:schemeClr val="bg1"/>
          </a:solidFill>
          <a:ln w="9525">
            <a:solidFill>
              <a:schemeClr val="tx1"/>
            </a:solidFill>
            <a:miter lim="800000"/>
            <a:headEnd/>
            <a:tailEnd/>
          </a:ln>
        </p:spPr>
        <p:txBody>
          <a:bodyPr wrap="none" anchor="ctr"/>
          <a:lstStyle/>
          <a:p>
            <a:pPr algn="ctr"/>
            <a:r>
              <a:rPr lang="de-DE" sz="3600">
                <a:solidFill>
                  <a:schemeClr val="accent2"/>
                </a:solidFill>
                <a:latin typeface="Arial" charset="0"/>
              </a:rPr>
              <a:t>TEST</a:t>
            </a:r>
            <a:endParaRPr lang="de-DE" sz="28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7411"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7412"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833B43B-F050-461A-9613-B7F069375C8C}" type="slidenum">
              <a:rPr lang="de-DE" sz="1400"/>
              <a:pPr/>
              <a:t>16</a:t>
            </a:fld>
            <a:endParaRPr lang="de-DE" sz="1400"/>
          </a:p>
        </p:txBody>
      </p:sp>
      <p:sp>
        <p:nvSpPr>
          <p:cNvPr id="17413"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7414" name="Text Box 3"/>
          <p:cNvSpPr txBox="1">
            <a:spLocks noChangeArrowheads="1"/>
          </p:cNvSpPr>
          <p:nvPr/>
        </p:nvSpPr>
        <p:spPr bwMode="auto">
          <a:xfrm>
            <a:off x="838200" y="1355725"/>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Digitalisierung der Medien</a:t>
            </a:r>
          </a:p>
        </p:txBody>
      </p:sp>
      <p:sp>
        <p:nvSpPr>
          <p:cNvPr id="17415" name="Text Box 4"/>
          <p:cNvSpPr txBox="1">
            <a:spLocks noChangeArrowheads="1"/>
          </p:cNvSpPr>
          <p:nvPr/>
        </p:nvSpPr>
        <p:spPr bwMode="auto">
          <a:xfrm>
            <a:off x="838200" y="2286000"/>
            <a:ext cx="74676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Bei uns können Sie</a:t>
            </a:r>
          </a:p>
          <a:p>
            <a:pPr>
              <a:spcBef>
                <a:spcPct val="50000"/>
              </a:spcBef>
              <a:buFontTx/>
              <a:buChar char="•"/>
            </a:pPr>
            <a:r>
              <a:rPr lang="de-DE"/>
              <a:t>Bilder scannen</a:t>
            </a:r>
          </a:p>
          <a:p>
            <a:pPr>
              <a:spcBef>
                <a:spcPct val="50000"/>
              </a:spcBef>
              <a:buFontTx/>
              <a:buChar char=" "/>
            </a:pPr>
            <a:r>
              <a:rPr lang="de-DE"/>
              <a:t>und</a:t>
            </a:r>
          </a:p>
          <a:p>
            <a:pPr>
              <a:spcBef>
                <a:spcPct val="50000"/>
              </a:spcBef>
              <a:buFontTx/>
              <a:buChar char="•"/>
            </a:pPr>
            <a:r>
              <a:rPr lang="de-DE"/>
              <a:t>Ihre Stimme aufnehmen</a:t>
            </a:r>
          </a:p>
        </p:txBody>
      </p:sp>
      <p:sp>
        <p:nvSpPr>
          <p:cNvPr id="17416" name="Text Box 5"/>
          <p:cNvSpPr txBox="1">
            <a:spLocks noChangeArrowheads="1"/>
          </p:cNvSpPr>
          <p:nvPr/>
        </p:nvSpPr>
        <p:spPr bwMode="auto">
          <a:xfrm>
            <a:off x="838200" y="4800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solidFill>
                  <a:srgbClr val="FF3300"/>
                </a:solidFill>
                <a:latin typeface="Arial" charset="0"/>
              </a:rPr>
              <a:t>Hinweise dazu erhalten Sie individuell.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8435"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8436"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940CD63E-61F8-4796-9AC9-4CAA21C8DA64}" type="slidenum">
              <a:rPr lang="de-DE" sz="1400"/>
              <a:pPr/>
              <a:t>17</a:t>
            </a:fld>
            <a:endParaRPr lang="de-DE" sz="1400"/>
          </a:p>
        </p:txBody>
      </p:sp>
      <p:sp>
        <p:nvSpPr>
          <p:cNvPr id="18437"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8438" name="Text Box 3"/>
          <p:cNvSpPr txBox="1">
            <a:spLocks noChangeArrowheads="1"/>
          </p:cNvSpPr>
          <p:nvPr/>
        </p:nvSpPr>
        <p:spPr bwMode="auto">
          <a:xfrm>
            <a:off x="838200" y="1355725"/>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Zusammenbau</a:t>
            </a:r>
          </a:p>
        </p:txBody>
      </p:sp>
      <p:sp>
        <p:nvSpPr>
          <p:cNvPr id="18439" name="Text Box 4"/>
          <p:cNvSpPr txBox="1">
            <a:spLocks noChangeArrowheads="1"/>
          </p:cNvSpPr>
          <p:nvPr/>
        </p:nvSpPr>
        <p:spPr bwMode="auto">
          <a:xfrm>
            <a:off x="838200" y="2286000"/>
            <a:ext cx="74676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a:t>Zum Zusammenbau können Sie immer wieder in die Anleitung</a:t>
            </a:r>
          </a:p>
          <a:p>
            <a:pPr>
              <a:spcBef>
                <a:spcPct val="50000"/>
              </a:spcBef>
            </a:pPr>
            <a:r>
              <a:rPr lang="de-DE" b="1"/>
              <a:t>Foliengestaltung mit Power-Point</a:t>
            </a:r>
          </a:p>
          <a:p>
            <a:pPr>
              <a:spcBef>
                <a:spcPct val="50000"/>
              </a:spcBef>
            </a:pPr>
            <a:r>
              <a:rPr lang="de-DE" sz="2000"/>
              <a:t>sehen.</a:t>
            </a:r>
          </a:p>
          <a:p>
            <a:pPr>
              <a:spcBef>
                <a:spcPct val="50000"/>
              </a:spcBef>
            </a:pPr>
            <a:r>
              <a:rPr lang="de-DE" sz="2000"/>
              <a:t>Öffnen Sie dazu die Datei PowerP-Lern.ppt aus Ihrem Homedirectory und wechseln Sie über den Menüpunkt</a:t>
            </a:r>
            <a:br>
              <a:rPr lang="de-DE" sz="2000"/>
            </a:br>
            <a:r>
              <a:rPr lang="de-DE" sz="2000"/>
              <a:t>	Fenster</a:t>
            </a:r>
            <a:br>
              <a:rPr lang="de-DE" sz="2000"/>
            </a:br>
            <a:r>
              <a:rPr lang="de-DE" sz="2000"/>
              <a:t>zwischen den beiden Präsentationen.</a:t>
            </a:r>
            <a:endParaRPr lang="de-DE" sz="4000"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9459"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9460"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23B80630-243C-4D76-B5FB-C4CEB8DA489F}" type="slidenum">
              <a:rPr lang="de-DE" sz="1400"/>
              <a:pPr/>
              <a:t>18</a:t>
            </a:fld>
            <a:endParaRPr lang="de-DE" sz="1400"/>
          </a:p>
        </p:txBody>
      </p:sp>
      <p:sp>
        <p:nvSpPr>
          <p:cNvPr id="19461"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9462" name="Text Box 3"/>
          <p:cNvSpPr txBox="1">
            <a:spLocks noChangeArrowheads="1"/>
          </p:cNvSpPr>
          <p:nvPr/>
        </p:nvSpPr>
        <p:spPr bwMode="auto">
          <a:xfrm>
            <a:off x="838200" y="1355725"/>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Korrigieren, Testen</a:t>
            </a:r>
          </a:p>
        </p:txBody>
      </p:sp>
      <p:sp>
        <p:nvSpPr>
          <p:cNvPr id="19463" name="Text Box 4"/>
          <p:cNvSpPr txBox="1">
            <a:spLocks noChangeArrowheads="1"/>
          </p:cNvSpPr>
          <p:nvPr/>
        </p:nvSpPr>
        <p:spPr bwMode="auto">
          <a:xfrm>
            <a:off x="838200" y="2286000"/>
            <a:ext cx="7467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a:spcBef>
                <a:spcPts val="1800"/>
              </a:spcBef>
              <a:spcAft>
                <a:spcPts val="1200"/>
              </a:spcAft>
            </a:pPr>
            <a:r>
              <a:rPr lang="de-DE" sz="2000" b="1"/>
              <a:t>Testen, testen, testen ...</a:t>
            </a:r>
          </a:p>
          <a:p>
            <a:r>
              <a:rPr lang="de-DE" sz="2000"/>
              <a:t>Super! Endlich fertig! Aber jetzt nicht vergessen: TESTEN! </a:t>
            </a:r>
          </a:p>
          <a:p>
            <a:endParaRPr lang="de-DE" sz="2000"/>
          </a:p>
          <a:p>
            <a:r>
              <a:rPr lang="de-DE" sz="2000"/>
              <a:t>Am besten schnappen Sie sich jemanden, der Ihre Präsentation nicht kennt. Denn er kommt bestimmt auf die verrücktesten Klick-Ideen.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20483"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20484"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3C491C25-B04D-41E7-B0C3-61D6EF1AFC87}" type="slidenum">
              <a:rPr lang="de-DE" sz="1400"/>
              <a:pPr/>
              <a:t>19</a:t>
            </a:fld>
            <a:endParaRPr lang="de-DE" sz="1400"/>
          </a:p>
        </p:txBody>
      </p:sp>
      <p:sp>
        <p:nvSpPr>
          <p:cNvPr id="20485"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20486" name="Text Box 5"/>
          <p:cNvSpPr txBox="1">
            <a:spLocks noChangeArrowheads="1"/>
          </p:cNvSpPr>
          <p:nvPr/>
        </p:nvSpPr>
        <p:spPr bwMode="auto">
          <a:xfrm>
            <a:off x="838200" y="2133600"/>
            <a:ext cx="7467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Und nun wünschen wir Ihnen viel Spaß bei der Erstellung Ihrer ersten Präsentation und werden Ihnen mit Rat und Tat zur Seite stehen.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3075"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3076"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26F2FDF8-B145-4101-A131-72CCA9728CCF}" type="slidenum">
              <a:rPr lang="de-DE" sz="1400"/>
              <a:pPr/>
              <a:t>2</a:t>
            </a:fld>
            <a:endParaRPr lang="de-DE" sz="1400"/>
          </a:p>
        </p:txBody>
      </p:sp>
      <p:sp>
        <p:nvSpPr>
          <p:cNvPr id="3077"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3078" name="Text Box 5"/>
          <p:cNvSpPr txBox="1">
            <a:spLocks noChangeArrowheads="1"/>
          </p:cNvSpPr>
          <p:nvPr/>
        </p:nvSpPr>
        <p:spPr bwMode="auto">
          <a:xfrm>
            <a:off x="914400" y="13716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Themenanalyse</a:t>
            </a:r>
            <a:endParaRPr lang="de-DE" sz="2000"/>
          </a:p>
        </p:txBody>
      </p:sp>
      <p:sp>
        <p:nvSpPr>
          <p:cNvPr id="3079" name="Text Box 6"/>
          <p:cNvSpPr txBox="1">
            <a:spLocks noChangeArrowheads="1"/>
          </p:cNvSpPr>
          <p:nvPr/>
        </p:nvSpPr>
        <p:spPr bwMode="auto">
          <a:xfrm>
            <a:off x="838200" y="2286000"/>
            <a:ext cx="74676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a:t>Zur Themenanalyse gehören:</a:t>
            </a:r>
          </a:p>
          <a:p>
            <a:pPr>
              <a:spcBef>
                <a:spcPct val="50000"/>
              </a:spcBef>
              <a:buFontTx/>
              <a:buChar char="–"/>
            </a:pPr>
            <a:r>
              <a:rPr lang="de-DE" sz="2000"/>
              <a:t>die inhaltliche Analyse</a:t>
            </a:r>
          </a:p>
          <a:p>
            <a:pPr>
              <a:spcBef>
                <a:spcPct val="50000"/>
              </a:spcBef>
              <a:buFontTx/>
              <a:buChar char="–"/>
            </a:pPr>
            <a:r>
              <a:rPr lang="de-DE" sz="2000"/>
              <a:t>die Klarheit über den Zweck und die Zielgruppe der Präsentation</a:t>
            </a:r>
          </a:p>
          <a:p>
            <a:pPr>
              <a:spcBef>
                <a:spcPct val="50000"/>
              </a:spcBef>
              <a:buFontTx/>
              <a:buChar char="–"/>
            </a:pPr>
            <a:r>
              <a:rPr lang="de-DE" sz="2000"/>
              <a:t>die Analyse der technischen Möglichkeiten und Mittel, die zur</a:t>
            </a:r>
            <a:br>
              <a:rPr lang="de-DE" sz="2000"/>
            </a:br>
            <a:r>
              <a:rPr lang="de-DE" sz="2000"/>
              <a:t>  Erstellung und zur Präsentation zur Verfügung stehen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dirty="0" smtClean="0"/>
              <a:t>10.12.99/06.01.2012</a:t>
            </a:r>
            <a:endParaRPr lang="de-DE" sz="1400" dirty="0"/>
          </a:p>
        </p:txBody>
      </p:sp>
      <p:sp>
        <p:nvSpPr>
          <p:cNvPr id="4099"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4100"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DCF3D502-FB18-4C38-B1E5-F1C818585E85}" type="slidenum">
              <a:rPr lang="de-DE" sz="1400"/>
              <a:pPr/>
              <a:t>3</a:t>
            </a:fld>
            <a:endParaRPr lang="de-DE" sz="1400"/>
          </a:p>
        </p:txBody>
      </p:sp>
      <p:sp>
        <p:nvSpPr>
          <p:cNvPr id="4101"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4102" name="Text Box 3"/>
          <p:cNvSpPr txBox="1">
            <a:spLocks noChangeArrowheads="1"/>
          </p:cNvSpPr>
          <p:nvPr/>
        </p:nvSpPr>
        <p:spPr bwMode="auto">
          <a:xfrm>
            <a:off x="933450" y="13716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Materialrecherche</a:t>
            </a:r>
            <a:endParaRPr lang="de-DE" sz="2000"/>
          </a:p>
        </p:txBody>
      </p:sp>
      <p:sp>
        <p:nvSpPr>
          <p:cNvPr id="4103" name="Text Box 4"/>
          <p:cNvSpPr txBox="1">
            <a:spLocks noChangeArrowheads="1"/>
          </p:cNvSpPr>
          <p:nvPr/>
        </p:nvSpPr>
        <p:spPr bwMode="auto">
          <a:xfrm>
            <a:off x="838200" y="2286000"/>
            <a:ext cx="7467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dirty="0"/>
              <a:t>Informations- und Materialquellen:</a:t>
            </a:r>
          </a:p>
          <a:p>
            <a:pPr>
              <a:spcBef>
                <a:spcPct val="50000"/>
              </a:spcBef>
              <a:buFont typeface="Marlett" pitchFamily="2" charset="2"/>
              <a:buChar char="4"/>
            </a:pPr>
            <a:r>
              <a:rPr lang="de-DE" sz="2000" dirty="0" smtClean="0"/>
              <a:t>Wikipedia.de</a:t>
            </a:r>
          </a:p>
          <a:p>
            <a:pPr>
              <a:spcBef>
                <a:spcPct val="50000"/>
              </a:spcBef>
              <a:buFont typeface="Marlett" pitchFamily="2" charset="2"/>
              <a:buChar char="4"/>
            </a:pPr>
            <a:r>
              <a:rPr lang="de-DE" sz="2000" dirty="0" smtClean="0"/>
              <a:t>Angebote der Sender und Zeitungen</a:t>
            </a:r>
          </a:p>
          <a:p>
            <a:pPr>
              <a:spcBef>
                <a:spcPct val="50000"/>
              </a:spcBef>
              <a:buFont typeface="Marlett" pitchFamily="2" charset="2"/>
              <a:buChar char="4"/>
            </a:pPr>
            <a:r>
              <a:rPr lang="de-DE" sz="2000" dirty="0" smtClean="0"/>
              <a:t>Verlage</a:t>
            </a:r>
            <a:endParaRPr lang="de-DE" sz="2000" dirty="0"/>
          </a:p>
          <a:p>
            <a:pPr>
              <a:spcBef>
                <a:spcPct val="50000"/>
              </a:spcBef>
              <a:buFont typeface="Marlett" pitchFamily="2" charset="2"/>
              <a:buChar char="4"/>
            </a:pPr>
            <a:r>
              <a:rPr lang="de-DE" sz="2000" dirty="0"/>
              <a:t>Lehrbücher, Nachschlagewerke, Fotos etc.</a:t>
            </a:r>
          </a:p>
        </p:txBody>
      </p:sp>
      <p:sp>
        <p:nvSpPr>
          <p:cNvPr id="4104" name="Text Box 5"/>
          <p:cNvSpPr txBox="1">
            <a:spLocks noChangeArrowheads="1"/>
          </p:cNvSpPr>
          <p:nvPr/>
        </p:nvSpPr>
        <p:spPr bwMode="auto">
          <a:xfrm>
            <a:off x="838200" y="5257800"/>
            <a:ext cx="746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de-DE" dirty="0">
                <a:solidFill>
                  <a:srgbClr val="FF3300"/>
                </a:solidFill>
                <a:latin typeface="Arial" charset="0"/>
              </a:rPr>
              <a:t>Hinweis: Urheberrechte </a:t>
            </a:r>
            <a:r>
              <a:rPr lang="de-DE" dirty="0" smtClean="0">
                <a:solidFill>
                  <a:srgbClr val="FF3300"/>
                </a:solidFill>
                <a:latin typeface="Arial" charset="0"/>
              </a:rPr>
              <a:t>und Regelungen zum Kopieren beachten</a:t>
            </a:r>
            <a:r>
              <a:rPr lang="de-DE" dirty="0">
                <a:solidFill>
                  <a:srgbClr val="FF3300"/>
                </a:solidFill>
                <a:latin typeface="Arial"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5123"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5124"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FBDF2C31-BFD2-4562-A0E7-9EDBD1EDDEC1}" type="slidenum">
              <a:rPr lang="de-DE" sz="1400"/>
              <a:pPr/>
              <a:t>4</a:t>
            </a:fld>
            <a:endParaRPr lang="de-DE" sz="1400"/>
          </a:p>
        </p:txBody>
      </p:sp>
      <p:sp>
        <p:nvSpPr>
          <p:cNvPr id="5125"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5126"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Konzeption Struktur</a:t>
            </a:r>
            <a:endParaRPr lang="de-DE" sz="2000"/>
          </a:p>
        </p:txBody>
      </p:sp>
      <p:sp>
        <p:nvSpPr>
          <p:cNvPr id="5127" name="Text Box 4"/>
          <p:cNvSpPr txBox="1">
            <a:spLocks noChangeArrowheads="1"/>
          </p:cNvSpPr>
          <p:nvPr/>
        </p:nvSpPr>
        <p:spPr bwMode="auto">
          <a:xfrm>
            <a:off x="838200" y="2133600"/>
            <a:ext cx="74676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sz="2000"/>
              <a:t>Man kann verschiedene Präsentationsstrukturen unterscheiden:</a:t>
            </a:r>
          </a:p>
          <a:p>
            <a:pPr>
              <a:spcBef>
                <a:spcPct val="100000"/>
              </a:spcBef>
              <a:buFontTx/>
              <a:buChar char="•"/>
            </a:pPr>
            <a:r>
              <a:rPr lang="de-DE" sz="2000"/>
              <a:t>Kettenstruktur</a:t>
            </a:r>
          </a:p>
          <a:p>
            <a:pPr>
              <a:spcBef>
                <a:spcPct val="100000"/>
              </a:spcBef>
              <a:buFontTx/>
              <a:buChar char="•"/>
            </a:pPr>
            <a:r>
              <a:rPr lang="de-DE" sz="2000"/>
              <a:t>Leiterstruktur</a:t>
            </a:r>
          </a:p>
          <a:p>
            <a:pPr>
              <a:spcBef>
                <a:spcPct val="100000"/>
              </a:spcBef>
              <a:buFontTx/>
              <a:buChar char="•"/>
            </a:pPr>
            <a:r>
              <a:rPr lang="de-DE" sz="2000"/>
              <a:t>Baumstruktur</a:t>
            </a:r>
          </a:p>
          <a:p>
            <a:pPr>
              <a:spcBef>
                <a:spcPct val="100000"/>
              </a:spcBef>
              <a:buFontTx/>
              <a:buChar char="•"/>
            </a:pPr>
            <a:r>
              <a:rPr lang="de-DE" sz="2000"/>
              <a:t>Netzstruktur</a:t>
            </a:r>
          </a:p>
        </p:txBody>
      </p:sp>
      <p:sp>
        <p:nvSpPr>
          <p:cNvPr id="5128" name="Text Box 5"/>
          <p:cNvSpPr txBox="1">
            <a:spLocks noChangeArrowheads="1"/>
          </p:cNvSpPr>
          <p:nvPr/>
        </p:nvSpPr>
        <p:spPr bwMode="auto">
          <a:xfrm>
            <a:off x="838200" y="5121275"/>
            <a:ext cx="7467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solidFill>
                  <a:srgbClr val="FF3300"/>
                </a:solidFill>
                <a:latin typeface="Arial" charset="0"/>
              </a:rPr>
              <a:t>Die Wahl der Struktur ist vom Einsatzzweck der Präsentation abhängig.</a:t>
            </a:r>
          </a:p>
        </p:txBody>
      </p:sp>
      <p:sp>
        <p:nvSpPr>
          <p:cNvPr id="5129" name="AutoShape 6">
            <a:hlinkClick r:id="rId2" action="ppaction://hlinksldjump" highlightClick="1"/>
          </p:cNvPr>
          <p:cNvSpPr>
            <a:spLocks noChangeArrowheads="1"/>
          </p:cNvSpPr>
          <p:nvPr/>
        </p:nvSpPr>
        <p:spPr bwMode="auto">
          <a:xfrm>
            <a:off x="990600" y="2819400"/>
            <a:ext cx="1600200" cy="2286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sp>
        <p:nvSpPr>
          <p:cNvPr id="5130" name="AutoShape 8">
            <a:hlinkClick r:id="rId3" action="ppaction://hlinksldjump" highlightClick="1"/>
          </p:cNvPr>
          <p:cNvSpPr>
            <a:spLocks noChangeArrowheads="1"/>
          </p:cNvSpPr>
          <p:nvPr/>
        </p:nvSpPr>
        <p:spPr bwMode="auto">
          <a:xfrm>
            <a:off x="914400" y="4038600"/>
            <a:ext cx="1600200" cy="2286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sp>
        <p:nvSpPr>
          <p:cNvPr id="5131" name="AutoShape 9">
            <a:hlinkClick r:id="rId4" action="ppaction://hlinksldjump" highlightClick="1"/>
          </p:cNvPr>
          <p:cNvSpPr>
            <a:spLocks noChangeArrowheads="1"/>
          </p:cNvSpPr>
          <p:nvPr/>
        </p:nvSpPr>
        <p:spPr bwMode="auto">
          <a:xfrm>
            <a:off x="914400" y="4648200"/>
            <a:ext cx="1600200" cy="2286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sp>
        <p:nvSpPr>
          <p:cNvPr id="5132" name="AutoShape 10">
            <a:hlinkClick r:id="rId5" action="ppaction://hlinksldjump" highlightClick="1"/>
          </p:cNvPr>
          <p:cNvSpPr>
            <a:spLocks noChangeArrowheads="1"/>
          </p:cNvSpPr>
          <p:nvPr/>
        </p:nvSpPr>
        <p:spPr bwMode="auto">
          <a:xfrm>
            <a:off x="914400" y="3429000"/>
            <a:ext cx="1600200" cy="2286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sp>
        <p:nvSpPr>
          <p:cNvPr id="2" name="Interaktive Schaltfläche: Anpassen 1">
            <a:hlinkClick r:id="rId6" action="ppaction://hlinksldjump" highlightClick="1"/>
          </p:cNvPr>
          <p:cNvSpPr/>
          <p:nvPr/>
        </p:nvSpPr>
        <p:spPr bwMode="auto">
          <a:xfrm>
            <a:off x="7740352" y="5301208"/>
            <a:ext cx="565448" cy="504056"/>
          </a:xfrm>
          <a:prstGeom prst="actionButtonBlank">
            <a:avLst/>
          </a:prstGeom>
          <a:solidFill>
            <a:srgbClr val="CCFFCC"/>
          </a:solidFill>
          <a:ln w="9525" cap="flat" cmpd="sng" algn="ctr">
            <a:solidFill>
              <a:srgbClr val="66FF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6147"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6148"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29FB026-B13D-47F2-AB38-7B394F650D76}" type="slidenum">
              <a:rPr lang="de-DE" sz="1400"/>
              <a:pPr/>
              <a:t>5</a:t>
            </a:fld>
            <a:endParaRPr lang="de-DE" sz="1400"/>
          </a:p>
        </p:txBody>
      </p:sp>
      <p:sp>
        <p:nvSpPr>
          <p:cNvPr id="6149"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6150"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Kettenstruktur</a:t>
            </a:r>
            <a:endParaRPr lang="de-DE" sz="2000"/>
          </a:p>
        </p:txBody>
      </p:sp>
      <p:sp>
        <p:nvSpPr>
          <p:cNvPr id="6151" name="Rectangle 4"/>
          <p:cNvSpPr>
            <a:spLocks noChangeArrowheads="1"/>
          </p:cNvSpPr>
          <p:nvPr/>
        </p:nvSpPr>
        <p:spPr bwMode="auto">
          <a:xfrm>
            <a:off x="3352800" y="2133600"/>
            <a:ext cx="24384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Startfolie</a:t>
            </a:r>
            <a:endParaRPr lang="de-DE" sz="1800"/>
          </a:p>
        </p:txBody>
      </p:sp>
      <p:sp>
        <p:nvSpPr>
          <p:cNvPr id="6152" name="Rectangle 5"/>
          <p:cNvSpPr>
            <a:spLocks noChangeArrowheads="1"/>
          </p:cNvSpPr>
          <p:nvPr/>
        </p:nvSpPr>
        <p:spPr bwMode="auto">
          <a:xfrm>
            <a:off x="3352800" y="3124200"/>
            <a:ext cx="24384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2</a:t>
            </a:r>
            <a:endParaRPr lang="de-DE"/>
          </a:p>
        </p:txBody>
      </p:sp>
      <p:sp>
        <p:nvSpPr>
          <p:cNvPr id="6153" name="Rectangle 6"/>
          <p:cNvSpPr>
            <a:spLocks noChangeArrowheads="1"/>
          </p:cNvSpPr>
          <p:nvPr/>
        </p:nvSpPr>
        <p:spPr bwMode="auto">
          <a:xfrm>
            <a:off x="3352800" y="4191000"/>
            <a:ext cx="24384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3</a:t>
            </a:r>
            <a:endParaRPr lang="de-DE"/>
          </a:p>
        </p:txBody>
      </p:sp>
      <p:sp>
        <p:nvSpPr>
          <p:cNvPr id="6154" name="Rectangle 7"/>
          <p:cNvSpPr>
            <a:spLocks noChangeArrowheads="1"/>
          </p:cNvSpPr>
          <p:nvPr/>
        </p:nvSpPr>
        <p:spPr bwMode="auto">
          <a:xfrm>
            <a:off x="3352800" y="5257800"/>
            <a:ext cx="24384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Schlussfolie</a:t>
            </a:r>
          </a:p>
        </p:txBody>
      </p:sp>
      <p:sp>
        <p:nvSpPr>
          <p:cNvPr id="6155" name="Line 8"/>
          <p:cNvSpPr>
            <a:spLocks noChangeShapeType="1"/>
          </p:cNvSpPr>
          <p:nvPr/>
        </p:nvSpPr>
        <p:spPr bwMode="auto">
          <a:xfrm>
            <a:off x="4572000" y="27432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6156" name="Line 9"/>
          <p:cNvSpPr>
            <a:spLocks noChangeShapeType="1"/>
          </p:cNvSpPr>
          <p:nvPr/>
        </p:nvSpPr>
        <p:spPr bwMode="auto">
          <a:xfrm>
            <a:off x="4572000" y="37338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6157" name="Line 10"/>
          <p:cNvSpPr>
            <a:spLocks noChangeShapeType="1"/>
          </p:cNvSpPr>
          <p:nvPr/>
        </p:nvSpPr>
        <p:spPr bwMode="auto">
          <a:xfrm>
            <a:off x="4572000" y="48006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6158" name="AutoShape 11">
            <a:hlinkClick r:id="rId2" action="ppaction://hlinksldjump" highlightClick="1"/>
          </p:cNvPr>
          <p:cNvSpPr>
            <a:spLocks noChangeArrowheads="1"/>
          </p:cNvSpPr>
          <p:nvPr/>
        </p:nvSpPr>
        <p:spPr bwMode="auto">
          <a:xfrm>
            <a:off x="7086600" y="5486400"/>
            <a:ext cx="1219200" cy="381000"/>
          </a:xfrm>
          <a:prstGeom prst="actionButtonBackPrevious">
            <a:avLst/>
          </a:prstGeom>
          <a:solidFill>
            <a:srgbClr val="CCFFCC"/>
          </a:solidFill>
          <a:ln w="9525">
            <a:solidFill>
              <a:srgbClr val="CCFFCC"/>
            </a:solidFill>
            <a:miter lim="800000"/>
            <a:headEnd/>
            <a:tailEnd/>
          </a:ln>
        </p:spPr>
        <p:txBody>
          <a:bodyPr wrap="none" anchor="ctr"/>
          <a:lstStyle/>
          <a:p>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7171"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7172"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52921649-2B7E-4296-AB9B-C3037B30048D}" type="slidenum">
              <a:rPr lang="de-DE" sz="1400"/>
              <a:pPr/>
              <a:t>6</a:t>
            </a:fld>
            <a:endParaRPr lang="de-DE" sz="1400"/>
          </a:p>
        </p:txBody>
      </p:sp>
      <p:sp>
        <p:nvSpPr>
          <p:cNvPr id="7173"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7174"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Leiterstruktur</a:t>
            </a:r>
            <a:endParaRPr lang="de-DE" sz="2000"/>
          </a:p>
        </p:txBody>
      </p:sp>
      <p:sp>
        <p:nvSpPr>
          <p:cNvPr id="7175" name="Rectangle 4"/>
          <p:cNvSpPr>
            <a:spLocks noChangeArrowheads="1"/>
          </p:cNvSpPr>
          <p:nvPr/>
        </p:nvSpPr>
        <p:spPr bwMode="auto">
          <a:xfrm>
            <a:off x="3962400" y="3124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B</a:t>
            </a:r>
            <a:endParaRPr lang="de-DE" sz="1800"/>
          </a:p>
        </p:txBody>
      </p:sp>
      <p:sp>
        <p:nvSpPr>
          <p:cNvPr id="7176" name="Rectangle 5"/>
          <p:cNvSpPr>
            <a:spLocks noChangeArrowheads="1"/>
          </p:cNvSpPr>
          <p:nvPr/>
        </p:nvSpPr>
        <p:spPr bwMode="auto">
          <a:xfrm>
            <a:off x="3962400" y="21336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Startfolie</a:t>
            </a:r>
            <a:endParaRPr lang="de-DE" sz="1800"/>
          </a:p>
        </p:txBody>
      </p:sp>
      <p:sp>
        <p:nvSpPr>
          <p:cNvPr id="7177" name="Rectangle 8"/>
          <p:cNvSpPr>
            <a:spLocks noChangeArrowheads="1"/>
          </p:cNvSpPr>
          <p:nvPr/>
        </p:nvSpPr>
        <p:spPr bwMode="auto">
          <a:xfrm>
            <a:off x="1447800" y="3124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A</a:t>
            </a:r>
            <a:endParaRPr lang="de-DE" sz="1800"/>
          </a:p>
        </p:txBody>
      </p:sp>
      <p:sp>
        <p:nvSpPr>
          <p:cNvPr id="7178" name="Rectangle 9"/>
          <p:cNvSpPr>
            <a:spLocks noChangeArrowheads="1"/>
          </p:cNvSpPr>
          <p:nvPr/>
        </p:nvSpPr>
        <p:spPr bwMode="auto">
          <a:xfrm>
            <a:off x="3962400" y="41910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E</a:t>
            </a:r>
            <a:endParaRPr lang="de-DE" sz="1800"/>
          </a:p>
        </p:txBody>
      </p:sp>
      <p:sp>
        <p:nvSpPr>
          <p:cNvPr id="7179" name="Rectangle 10"/>
          <p:cNvSpPr>
            <a:spLocks noChangeArrowheads="1"/>
          </p:cNvSpPr>
          <p:nvPr/>
        </p:nvSpPr>
        <p:spPr bwMode="auto">
          <a:xfrm>
            <a:off x="3962400" y="51816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Schlussfolie</a:t>
            </a:r>
            <a:endParaRPr lang="de-DE" sz="1800"/>
          </a:p>
        </p:txBody>
      </p:sp>
      <p:sp>
        <p:nvSpPr>
          <p:cNvPr id="7180" name="Rectangle 11"/>
          <p:cNvSpPr>
            <a:spLocks noChangeArrowheads="1"/>
          </p:cNvSpPr>
          <p:nvPr/>
        </p:nvSpPr>
        <p:spPr bwMode="auto">
          <a:xfrm>
            <a:off x="1447800" y="41910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D</a:t>
            </a:r>
            <a:endParaRPr lang="de-DE" sz="1800"/>
          </a:p>
        </p:txBody>
      </p:sp>
      <p:sp>
        <p:nvSpPr>
          <p:cNvPr id="7181" name="Rectangle 12"/>
          <p:cNvSpPr>
            <a:spLocks noChangeArrowheads="1"/>
          </p:cNvSpPr>
          <p:nvPr/>
        </p:nvSpPr>
        <p:spPr bwMode="auto">
          <a:xfrm>
            <a:off x="6096000" y="41910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FolieF</a:t>
            </a:r>
            <a:endParaRPr lang="de-DE" sz="1800"/>
          </a:p>
        </p:txBody>
      </p:sp>
      <p:sp>
        <p:nvSpPr>
          <p:cNvPr id="7182" name="Rectangle 13"/>
          <p:cNvSpPr>
            <a:spLocks noChangeArrowheads="1"/>
          </p:cNvSpPr>
          <p:nvPr/>
        </p:nvSpPr>
        <p:spPr bwMode="auto">
          <a:xfrm>
            <a:off x="6096000" y="3124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C</a:t>
            </a:r>
          </a:p>
        </p:txBody>
      </p:sp>
      <p:cxnSp>
        <p:nvCxnSpPr>
          <p:cNvPr id="7183" name="AutoShape 14"/>
          <p:cNvCxnSpPr>
            <a:cxnSpLocks noChangeShapeType="1"/>
            <a:stCxn id="7176" idx="2"/>
            <a:endCxn id="7175" idx="0"/>
          </p:cNvCxnSpPr>
          <p:nvPr/>
        </p:nvCxnSpPr>
        <p:spPr bwMode="auto">
          <a:xfrm>
            <a:off x="4572000" y="2743200"/>
            <a:ext cx="0" cy="3810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4" name="AutoShape 15"/>
          <p:cNvCxnSpPr>
            <a:cxnSpLocks noChangeShapeType="1"/>
            <a:stCxn id="7176" idx="1"/>
            <a:endCxn id="7177" idx="0"/>
          </p:cNvCxnSpPr>
          <p:nvPr/>
        </p:nvCxnSpPr>
        <p:spPr bwMode="auto">
          <a:xfrm rot="10800000" flipV="1">
            <a:off x="2057400" y="2438400"/>
            <a:ext cx="1905000" cy="685800"/>
          </a:xfrm>
          <a:prstGeom prst="bentConnector2">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7185" name="AutoShape 16"/>
          <p:cNvCxnSpPr>
            <a:cxnSpLocks noChangeShapeType="1"/>
            <a:stCxn id="7177" idx="2"/>
            <a:endCxn id="7180" idx="0"/>
          </p:cNvCxnSpPr>
          <p:nvPr/>
        </p:nvCxnSpPr>
        <p:spPr bwMode="auto">
          <a:xfrm>
            <a:off x="2057400" y="3733800"/>
            <a:ext cx="0" cy="4572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6" name="AutoShape 17"/>
          <p:cNvCxnSpPr>
            <a:cxnSpLocks noChangeShapeType="1"/>
            <a:stCxn id="7175" idx="2"/>
            <a:endCxn id="7178" idx="0"/>
          </p:cNvCxnSpPr>
          <p:nvPr/>
        </p:nvCxnSpPr>
        <p:spPr bwMode="auto">
          <a:xfrm>
            <a:off x="4572000" y="3733800"/>
            <a:ext cx="0" cy="4572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7" name="AutoShape 18"/>
          <p:cNvCxnSpPr>
            <a:cxnSpLocks noChangeShapeType="1"/>
            <a:stCxn id="7182" idx="2"/>
            <a:endCxn id="7181" idx="0"/>
          </p:cNvCxnSpPr>
          <p:nvPr/>
        </p:nvCxnSpPr>
        <p:spPr bwMode="auto">
          <a:xfrm>
            <a:off x="6705600" y="3733800"/>
            <a:ext cx="0" cy="4572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8" name="AutoShape 19"/>
          <p:cNvCxnSpPr>
            <a:cxnSpLocks noChangeShapeType="1"/>
            <a:stCxn id="7180" idx="3"/>
            <a:endCxn id="7175" idx="1"/>
          </p:cNvCxnSpPr>
          <p:nvPr/>
        </p:nvCxnSpPr>
        <p:spPr bwMode="auto">
          <a:xfrm flipV="1">
            <a:off x="2667000" y="3429000"/>
            <a:ext cx="1295400" cy="1066800"/>
          </a:xfrm>
          <a:prstGeom prst="bentConnector3">
            <a:avLst>
              <a:gd name="adj1" fmla="val 50000"/>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7189" name="AutoShape 20"/>
          <p:cNvCxnSpPr>
            <a:cxnSpLocks noChangeShapeType="1"/>
            <a:stCxn id="7178" idx="2"/>
            <a:endCxn id="7179" idx="0"/>
          </p:cNvCxnSpPr>
          <p:nvPr/>
        </p:nvCxnSpPr>
        <p:spPr bwMode="auto">
          <a:xfrm>
            <a:off x="4572000" y="4800600"/>
            <a:ext cx="0" cy="3810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90" name="AutoShape 21"/>
          <p:cNvCxnSpPr>
            <a:cxnSpLocks noChangeShapeType="1"/>
            <a:stCxn id="7179" idx="3"/>
            <a:endCxn id="7182" idx="1"/>
          </p:cNvCxnSpPr>
          <p:nvPr/>
        </p:nvCxnSpPr>
        <p:spPr bwMode="auto">
          <a:xfrm flipV="1">
            <a:off x="5181600" y="3429000"/>
            <a:ext cx="914400" cy="2057400"/>
          </a:xfrm>
          <a:prstGeom prst="bentConnector3">
            <a:avLst>
              <a:gd name="adj1" fmla="val 50000"/>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7193" name="AutoShape 25">
            <a:hlinkClick r:id="rId2" action="ppaction://hlinksldjump" highlightClick="1"/>
          </p:cNvPr>
          <p:cNvSpPr>
            <a:spLocks noChangeArrowheads="1"/>
          </p:cNvSpPr>
          <p:nvPr/>
        </p:nvSpPr>
        <p:spPr bwMode="auto">
          <a:xfrm>
            <a:off x="7086600" y="5486400"/>
            <a:ext cx="1219200" cy="381000"/>
          </a:xfrm>
          <a:prstGeom prst="actionButtonBackPrevious">
            <a:avLst/>
          </a:prstGeom>
          <a:solidFill>
            <a:srgbClr val="CCFFCC"/>
          </a:solidFill>
          <a:ln w="9525">
            <a:solidFill>
              <a:srgbClr val="CCFFCC"/>
            </a:solidFill>
            <a:miter lim="800000"/>
            <a:headEnd/>
            <a:tailEnd/>
          </a:ln>
        </p:spPr>
        <p:txBody>
          <a:bodyPr wrap="none" anchor="ctr"/>
          <a:lstStyle/>
          <a:p>
            <a:endParaRPr lang="de-DE"/>
          </a:p>
        </p:txBody>
      </p:sp>
      <p:cxnSp>
        <p:nvCxnSpPr>
          <p:cNvPr id="3" name="Gerade Verbindung mit Pfeil 2"/>
          <p:cNvCxnSpPr>
            <a:endCxn id="7182" idx="0"/>
          </p:cNvCxnSpPr>
          <p:nvPr/>
        </p:nvCxnSpPr>
        <p:spPr bwMode="auto">
          <a:xfrm>
            <a:off x="6705600" y="2438400"/>
            <a:ext cx="0" cy="685800"/>
          </a:xfrm>
          <a:prstGeom prst="straightConnector1">
            <a:avLst/>
          </a:prstGeom>
          <a:solidFill>
            <a:schemeClr val="accent1"/>
          </a:solidFill>
          <a:ln w="31750" cap="flat" cmpd="sng" algn="ctr">
            <a:solidFill>
              <a:schemeClr val="tx1"/>
            </a:solidFill>
            <a:prstDash val="solid"/>
            <a:round/>
            <a:headEnd type="arrow"/>
            <a:tailEnd type="arrow"/>
          </a:ln>
          <a:effectLst/>
        </p:spPr>
      </p:cxnSp>
      <p:cxnSp>
        <p:nvCxnSpPr>
          <p:cNvPr id="5" name="Gewinkelte Verbindung 4"/>
          <p:cNvCxnSpPr>
            <a:stCxn id="7176" idx="3"/>
            <a:endCxn id="7181" idx="3"/>
          </p:cNvCxnSpPr>
          <p:nvPr/>
        </p:nvCxnSpPr>
        <p:spPr bwMode="auto">
          <a:xfrm>
            <a:off x="5181600" y="2438400"/>
            <a:ext cx="2133600" cy="2057400"/>
          </a:xfrm>
          <a:prstGeom prst="bentConnector3">
            <a:avLst>
              <a:gd name="adj1" fmla="val 110714"/>
            </a:avLst>
          </a:prstGeom>
          <a:solidFill>
            <a:schemeClr val="accent1"/>
          </a:solidFill>
          <a:ln w="31750" cap="flat" cmpd="sng" algn="ctr">
            <a:solidFill>
              <a:schemeClr val="tx1"/>
            </a:solidFill>
            <a:prstDash val="solid"/>
            <a:round/>
            <a:headEnd type="arrow"/>
            <a:tailEnd type="arrow"/>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8195"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8196"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B27C8453-F6B3-4731-B8F4-3E71A826880F}" type="slidenum">
              <a:rPr lang="de-DE" sz="1400"/>
              <a:pPr/>
              <a:t>7</a:t>
            </a:fld>
            <a:endParaRPr lang="de-DE" sz="1400"/>
          </a:p>
        </p:txBody>
      </p:sp>
      <p:sp>
        <p:nvSpPr>
          <p:cNvPr id="8197"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8198"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Baumstruktur</a:t>
            </a:r>
            <a:endParaRPr lang="de-DE" sz="2000"/>
          </a:p>
        </p:txBody>
      </p:sp>
      <p:sp>
        <p:nvSpPr>
          <p:cNvPr id="8199" name="Rectangle 4"/>
          <p:cNvSpPr>
            <a:spLocks noChangeArrowheads="1"/>
          </p:cNvSpPr>
          <p:nvPr/>
        </p:nvSpPr>
        <p:spPr bwMode="auto">
          <a:xfrm>
            <a:off x="3962400" y="35814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B</a:t>
            </a:r>
            <a:endParaRPr lang="de-DE" sz="1800"/>
          </a:p>
        </p:txBody>
      </p:sp>
      <p:sp>
        <p:nvSpPr>
          <p:cNvPr id="8200" name="Rectangle 5"/>
          <p:cNvSpPr>
            <a:spLocks noChangeArrowheads="1"/>
          </p:cNvSpPr>
          <p:nvPr/>
        </p:nvSpPr>
        <p:spPr bwMode="auto">
          <a:xfrm>
            <a:off x="3962400" y="21336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Startfolie</a:t>
            </a:r>
            <a:endParaRPr lang="de-DE" sz="1800"/>
          </a:p>
        </p:txBody>
      </p:sp>
      <p:sp>
        <p:nvSpPr>
          <p:cNvPr id="8201" name="Rectangle 6"/>
          <p:cNvSpPr>
            <a:spLocks noChangeArrowheads="1"/>
          </p:cNvSpPr>
          <p:nvPr/>
        </p:nvSpPr>
        <p:spPr bwMode="auto">
          <a:xfrm>
            <a:off x="1752600" y="35814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A</a:t>
            </a:r>
            <a:endParaRPr lang="de-DE" sz="1800"/>
          </a:p>
        </p:txBody>
      </p:sp>
      <p:sp>
        <p:nvSpPr>
          <p:cNvPr id="8202" name="Rectangle 7"/>
          <p:cNvSpPr>
            <a:spLocks noChangeArrowheads="1"/>
          </p:cNvSpPr>
          <p:nvPr/>
        </p:nvSpPr>
        <p:spPr bwMode="auto">
          <a:xfrm>
            <a:off x="2743200" y="4648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E</a:t>
            </a:r>
            <a:endParaRPr lang="de-DE" sz="1800"/>
          </a:p>
        </p:txBody>
      </p:sp>
      <p:sp>
        <p:nvSpPr>
          <p:cNvPr id="8203" name="Rectangle 8"/>
          <p:cNvSpPr>
            <a:spLocks noChangeArrowheads="1"/>
          </p:cNvSpPr>
          <p:nvPr/>
        </p:nvSpPr>
        <p:spPr bwMode="auto">
          <a:xfrm>
            <a:off x="5105400" y="4648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G</a:t>
            </a:r>
            <a:endParaRPr lang="de-DE" sz="1800"/>
          </a:p>
        </p:txBody>
      </p:sp>
      <p:sp>
        <p:nvSpPr>
          <p:cNvPr id="8204" name="Rectangle 9"/>
          <p:cNvSpPr>
            <a:spLocks noChangeArrowheads="1"/>
          </p:cNvSpPr>
          <p:nvPr/>
        </p:nvSpPr>
        <p:spPr bwMode="auto">
          <a:xfrm>
            <a:off x="838200" y="4648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D</a:t>
            </a:r>
            <a:endParaRPr lang="de-DE" sz="1800"/>
          </a:p>
        </p:txBody>
      </p:sp>
      <p:sp>
        <p:nvSpPr>
          <p:cNvPr id="8205" name="Rectangle 10"/>
          <p:cNvSpPr>
            <a:spLocks noChangeArrowheads="1"/>
          </p:cNvSpPr>
          <p:nvPr/>
        </p:nvSpPr>
        <p:spPr bwMode="auto">
          <a:xfrm>
            <a:off x="7086600" y="4648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FolieF</a:t>
            </a:r>
            <a:endParaRPr lang="de-DE" sz="1800"/>
          </a:p>
        </p:txBody>
      </p:sp>
      <p:sp>
        <p:nvSpPr>
          <p:cNvPr id="8206" name="Rectangle 11"/>
          <p:cNvSpPr>
            <a:spLocks noChangeArrowheads="1"/>
          </p:cNvSpPr>
          <p:nvPr/>
        </p:nvSpPr>
        <p:spPr bwMode="auto">
          <a:xfrm>
            <a:off x="6172200" y="35814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C</a:t>
            </a:r>
          </a:p>
        </p:txBody>
      </p:sp>
      <p:cxnSp>
        <p:nvCxnSpPr>
          <p:cNvPr id="8207" name="AutoShape 12"/>
          <p:cNvCxnSpPr>
            <a:cxnSpLocks noChangeShapeType="1"/>
            <a:stCxn id="8201" idx="3"/>
            <a:endCxn id="8199" idx="1"/>
          </p:cNvCxnSpPr>
          <p:nvPr/>
        </p:nvCxnSpPr>
        <p:spPr bwMode="auto">
          <a:xfrm>
            <a:off x="2971800" y="3886200"/>
            <a:ext cx="990600" cy="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8208" name="AutoShape 15"/>
          <p:cNvCxnSpPr>
            <a:cxnSpLocks noChangeShapeType="1"/>
            <a:stCxn id="8199" idx="3"/>
            <a:endCxn id="8206" idx="1"/>
          </p:cNvCxnSpPr>
          <p:nvPr/>
        </p:nvCxnSpPr>
        <p:spPr bwMode="auto">
          <a:xfrm>
            <a:off x="5181600" y="3886200"/>
            <a:ext cx="990600" cy="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8209" name="AutoShape 18"/>
          <p:cNvCxnSpPr>
            <a:cxnSpLocks noChangeShapeType="1"/>
            <a:stCxn id="8202" idx="0"/>
            <a:endCxn id="8203" idx="0"/>
          </p:cNvCxnSpPr>
          <p:nvPr/>
        </p:nvCxnSpPr>
        <p:spPr bwMode="auto">
          <a:xfrm rot="5400000" flipV="1">
            <a:off x="4533106" y="3467894"/>
            <a:ext cx="1588" cy="2362200"/>
          </a:xfrm>
          <a:prstGeom prst="bentConnector3">
            <a:avLst>
              <a:gd name="adj1" fmla="val -14400005"/>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8210" name="AutoShape 20"/>
          <p:cNvCxnSpPr>
            <a:cxnSpLocks noChangeShapeType="1"/>
            <a:stCxn id="8201" idx="0"/>
            <a:endCxn id="8206" idx="0"/>
          </p:cNvCxnSpPr>
          <p:nvPr/>
        </p:nvCxnSpPr>
        <p:spPr bwMode="auto">
          <a:xfrm rot="5400000" flipV="1">
            <a:off x="4571206" y="1372394"/>
            <a:ext cx="1588" cy="4419600"/>
          </a:xfrm>
          <a:prstGeom prst="bentConnector3">
            <a:avLst>
              <a:gd name="adj1" fmla="val -25200009"/>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8211" name="Line 24"/>
          <p:cNvSpPr>
            <a:spLocks noChangeShapeType="1"/>
          </p:cNvSpPr>
          <p:nvPr/>
        </p:nvSpPr>
        <p:spPr bwMode="auto">
          <a:xfrm flipV="1">
            <a:off x="4572000" y="4191000"/>
            <a:ext cx="0" cy="22860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de-DE"/>
          </a:p>
        </p:txBody>
      </p:sp>
      <p:cxnSp>
        <p:nvCxnSpPr>
          <p:cNvPr id="8212" name="AutoShape 25"/>
          <p:cNvCxnSpPr>
            <a:cxnSpLocks noChangeShapeType="1"/>
            <a:stCxn id="8199" idx="0"/>
            <a:endCxn id="8200" idx="2"/>
          </p:cNvCxnSpPr>
          <p:nvPr/>
        </p:nvCxnSpPr>
        <p:spPr bwMode="auto">
          <a:xfrm flipV="1">
            <a:off x="4572000" y="2743200"/>
            <a:ext cx="0" cy="8382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8213" name="AutoShape 26"/>
          <p:cNvCxnSpPr>
            <a:cxnSpLocks noChangeShapeType="1"/>
            <a:stCxn id="8206" idx="2"/>
            <a:endCxn id="8205" idx="0"/>
          </p:cNvCxnSpPr>
          <p:nvPr/>
        </p:nvCxnSpPr>
        <p:spPr bwMode="auto">
          <a:xfrm rot="16200000" flipH="1">
            <a:off x="7010400" y="3962400"/>
            <a:ext cx="457200" cy="914400"/>
          </a:xfrm>
          <a:prstGeom prst="bentConnector3">
            <a:avLst>
              <a:gd name="adj1" fmla="val 50000"/>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8214" name="AutoShape 28"/>
          <p:cNvCxnSpPr>
            <a:cxnSpLocks noChangeShapeType="1"/>
            <a:stCxn id="8201" idx="2"/>
            <a:endCxn id="8204" idx="0"/>
          </p:cNvCxnSpPr>
          <p:nvPr/>
        </p:nvCxnSpPr>
        <p:spPr bwMode="auto">
          <a:xfrm rot="5400000">
            <a:off x="1676400" y="3962400"/>
            <a:ext cx="457200" cy="914400"/>
          </a:xfrm>
          <a:prstGeom prst="bentConnector3">
            <a:avLst>
              <a:gd name="adj1" fmla="val 50000"/>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8215" name="AutoShape 29">
            <a:hlinkClick r:id="rId2" action="ppaction://hlinksldjump" highlightClick="1"/>
          </p:cNvPr>
          <p:cNvSpPr>
            <a:spLocks noChangeArrowheads="1"/>
          </p:cNvSpPr>
          <p:nvPr/>
        </p:nvSpPr>
        <p:spPr bwMode="auto">
          <a:xfrm>
            <a:off x="7086600" y="5486400"/>
            <a:ext cx="1219200" cy="381000"/>
          </a:xfrm>
          <a:prstGeom prst="actionButtonBackPrevious">
            <a:avLst/>
          </a:prstGeom>
          <a:solidFill>
            <a:srgbClr val="CCFFCC"/>
          </a:solidFill>
          <a:ln w="9525">
            <a:solidFill>
              <a:srgbClr val="CCFFCC"/>
            </a:solidFill>
            <a:miter lim="800000"/>
            <a:headEnd/>
            <a:tailEnd/>
          </a:ln>
        </p:spPr>
        <p:txBody>
          <a:bodyPr wrap="none" anchor="ctr"/>
          <a:lstStyle/>
          <a:p>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9219"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9220"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7722CEC-DE13-432E-BE6D-458B5F8B333F}" type="slidenum">
              <a:rPr lang="de-DE" sz="1400"/>
              <a:pPr/>
              <a:t>8</a:t>
            </a:fld>
            <a:endParaRPr lang="de-DE" sz="1400"/>
          </a:p>
        </p:txBody>
      </p:sp>
      <p:sp>
        <p:nvSpPr>
          <p:cNvPr id="9221"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9222"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Netzwerkstruktur</a:t>
            </a:r>
            <a:endParaRPr lang="de-DE" sz="2000"/>
          </a:p>
        </p:txBody>
      </p:sp>
      <p:sp>
        <p:nvSpPr>
          <p:cNvPr id="9223" name="Rectangle 4"/>
          <p:cNvSpPr>
            <a:spLocks noChangeArrowheads="1"/>
          </p:cNvSpPr>
          <p:nvPr/>
        </p:nvSpPr>
        <p:spPr bwMode="auto">
          <a:xfrm>
            <a:off x="3962400" y="3124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B</a:t>
            </a:r>
            <a:endParaRPr lang="de-DE" sz="1800"/>
          </a:p>
        </p:txBody>
      </p:sp>
      <p:sp>
        <p:nvSpPr>
          <p:cNvPr id="9224" name="Rectangle 5"/>
          <p:cNvSpPr>
            <a:spLocks noChangeArrowheads="1"/>
          </p:cNvSpPr>
          <p:nvPr/>
        </p:nvSpPr>
        <p:spPr bwMode="auto">
          <a:xfrm>
            <a:off x="3962400" y="21336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Startfolie</a:t>
            </a:r>
            <a:endParaRPr lang="de-DE" sz="1800"/>
          </a:p>
        </p:txBody>
      </p:sp>
      <p:sp>
        <p:nvSpPr>
          <p:cNvPr id="9225" name="Rectangle 6"/>
          <p:cNvSpPr>
            <a:spLocks noChangeArrowheads="1"/>
          </p:cNvSpPr>
          <p:nvPr/>
        </p:nvSpPr>
        <p:spPr bwMode="auto">
          <a:xfrm>
            <a:off x="1447800" y="34290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A</a:t>
            </a:r>
            <a:endParaRPr lang="de-DE" sz="1800"/>
          </a:p>
        </p:txBody>
      </p:sp>
      <p:sp>
        <p:nvSpPr>
          <p:cNvPr id="9226" name="Rectangle 7"/>
          <p:cNvSpPr>
            <a:spLocks noChangeArrowheads="1"/>
          </p:cNvSpPr>
          <p:nvPr/>
        </p:nvSpPr>
        <p:spPr bwMode="auto">
          <a:xfrm>
            <a:off x="3962400" y="41910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E</a:t>
            </a:r>
            <a:endParaRPr lang="de-DE" sz="1800"/>
          </a:p>
        </p:txBody>
      </p:sp>
      <p:sp>
        <p:nvSpPr>
          <p:cNvPr id="9227" name="Rectangle 8"/>
          <p:cNvSpPr>
            <a:spLocks noChangeArrowheads="1"/>
          </p:cNvSpPr>
          <p:nvPr/>
        </p:nvSpPr>
        <p:spPr bwMode="auto">
          <a:xfrm>
            <a:off x="3962400" y="51816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Schlussfolie</a:t>
            </a:r>
            <a:endParaRPr lang="de-DE" sz="1800"/>
          </a:p>
        </p:txBody>
      </p:sp>
      <p:sp>
        <p:nvSpPr>
          <p:cNvPr id="9228" name="Rectangle 9"/>
          <p:cNvSpPr>
            <a:spLocks noChangeArrowheads="1"/>
          </p:cNvSpPr>
          <p:nvPr/>
        </p:nvSpPr>
        <p:spPr bwMode="auto">
          <a:xfrm>
            <a:off x="1447800" y="4648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D</a:t>
            </a:r>
            <a:endParaRPr lang="de-DE" sz="1800"/>
          </a:p>
        </p:txBody>
      </p:sp>
      <p:sp>
        <p:nvSpPr>
          <p:cNvPr id="9229" name="Rectangle 10"/>
          <p:cNvSpPr>
            <a:spLocks noChangeArrowheads="1"/>
          </p:cNvSpPr>
          <p:nvPr/>
        </p:nvSpPr>
        <p:spPr bwMode="auto">
          <a:xfrm>
            <a:off x="6096000" y="46482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FolieF</a:t>
            </a:r>
            <a:endParaRPr lang="de-DE" sz="1800"/>
          </a:p>
        </p:txBody>
      </p:sp>
      <p:sp>
        <p:nvSpPr>
          <p:cNvPr id="9230" name="Rectangle 11"/>
          <p:cNvSpPr>
            <a:spLocks noChangeArrowheads="1"/>
          </p:cNvSpPr>
          <p:nvPr/>
        </p:nvSpPr>
        <p:spPr bwMode="auto">
          <a:xfrm>
            <a:off x="6096000" y="34290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de-DE" sz="1800" b="1"/>
              <a:t>Folie C</a:t>
            </a:r>
          </a:p>
        </p:txBody>
      </p:sp>
      <p:cxnSp>
        <p:nvCxnSpPr>
          <p:cNvPr id="9231" name="AutoShape 12"/>
          <p:cNvCxnSpPr>
            <a:cxnSpLocks noChangeShapeType="1"/>
            <a:stCxn id="9224" idx="1"/>
            <a:endCxn id="9225" idx="1"/>
          </p:cNvCxnSpPr>
          <p:nvPr/>
        </p:nvCxnSpPr>
        <p:spPr bwMode="auto">
          <a:xfrm rot="10800000" flipV="1">
            <a:off x="1447800" y="2438400"/>
            <a:ext cx="2514600" cy="1295400"/>
          </a:xfrm>
          <a:prstGeom prst="bentConnector3">
            <a:avLst>
              <a:gd name="adj1" fmla="val 109093"/>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2" name="AutoShape 13"/>
          <p:cNvCxnSpPr>
            <a:cxnSpLocks noChangeShapeType="1"/>
            <a:stCxn id="9225" idx="1"/>
            <a:endCxn id="9228" idx="1"/>
          </p:cNvCxnSpPr>
          <p:nvPr/>
        </p:nvCxnSpPr>
        <p:spPr bwMode="auto">
          <a:xfrm rot="10800000" flipH="1" flipV="1">
            <a:off x="1447800" y="3733800"/>
            <a:ext cx="1588" cy="1219200"/>
          </a:xfrm>
          <a:prstGeom prst="bentConnector3">
            <a:avLst>
              <a:gd name="adj1" fmla="val -14400005"/>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3" name="AutoShape 14"/>
          <p:cNvCxnSpPr>
            <a:cxnSpLocks noChangeShapeType="1"/>
            <a:stCxn id="9228" idx="1"/>
            <a:endCxn id="9227" idx="2"/>
          </p:cNvCxnSpPr>
          <p:nvPr/>
        </p:nvCxnSpPr>
        <p:spPr bwMode="auto">
          <a:xfrm rot="10800000" flipH="1" flipV="1">
            <a:off x="1447800" y="4953000"/>
            <a:ext cx="3124200" cy="838200"/>
          </a:xfrm>
          <a:prstGeom prst="bentConnector4">
            <a:avLst>
              <a:gd name="adj1" fmla="val -7315"/>
              <a:gd name="adj2" fmla="val 127273"/>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4" name="AutoShape 16"/>
          <p:cNvCxnSpPr>
            <a:cxnSpLocks noChangeShapeType="1"/>
            <a:stCxn id="9229" idx="3"/>
            <a:endCxn id="9224" idx="3"/>
          </p:cNvCxnSpPr>
          <p:nvPr/>
        </p:nvCxnSpPr>
        <p:spPr bwMode="auto">
          <a:xfrm flipH="1" flipV="1">
            <a:off x="5181600" y="2438400"/>
            <a:ext cx="2133600" cy="2514600"/>
          </a:xfrm>
          <a:prstGeom prst="bentConnector3">
            <a:avLst>
              <a:gd name="adj1" fmla="val -10713"/>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5" name="AutoShape 17"/>
          <p:cNvCxnSpPr>
            <a:cxnSpLocks noChangeShapeType="1"/>
            <a:stCxn id="9224" idx="3"/>
            <a:endCxn id="9230" idx="3"/>
          </p:cNvCxnSpPr>
          <p:nvPr/>
        </p:nvCxnSpPr>
        <p:spPr bwMode="auto">
          <a:xfrm>
            <a:off x="5181600" y="2438400"/>
            <a:ext cx="2133600" cy="1295400"/>
          </a:xfrm>
          <a:prstGeom prst="bentConnector3">
            <a:avLst>
              <a:gd name="adj1" fmla="val 110713"/>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6" name="AutoShape 24"/>
          <p:cNvCxnSpPr>
            <a:cxnSpLocks noChangeShapeType="1"/>
            <a:stCxn id="9227" idx="2"/>
            <a:endCxn id="9229" idx="3"/>
          </p:cNvCxnSpPr>
          <p:nvPr/>
        </p:nvCxnSpPr>
        <p:spPr bwMode="auto">
          <a:xfrm rot="5400000" flipH="1" flipV="1">
            <a:off x="5524500" y="4000500"/>
            <a:ext cx="838200" cy="2743200"/>
          </a:xfrm>
          <a:prstGeom prst="bentConnector4">
            <a:avLst>
              <a:gd name="adj1" fmla="val -27273"/>
              <a:gd name="adj2" fmla="val 108333"/>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7" name="AutoShape 29"/>
          <p:cNvCxnSpPr>
            <a:cxnSpLocks noChangeShapeType="1"/>
            <a:stCxn id="9224" idx="1"/>
            <a:endCxn id="9223" idx="1"/>
          </p:cNvCxnSpPr>
          <p:nvPr/>
        </p:nvCxnSpPr>
        <p:spPr bwMode="auto">
          <a:xfrm rot="10800000" flipH="1" flipV="1">
            <a:off x="3962400" y="2438400"/>
            <a:ext cx="1588" cy="990600"/>
          </a:xfrm>
          <a:prstGeom prst="bentConnector3">
            <a:avLst>
              <a:gd name="adj1" fmla="val -38400014"/>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8" name="AutoShape 31"/>
          <p:cNvCxnSpPr>
            <a:cxnSpLocks noChangeShapeType="1"/>
            <a:stCxn id="9223" idx="1"/>
            <a:endCxn id="9226" idx="1"/>
          </p:cNvCxnSpPr>
          <p:nvPr/>
        </p:nvCxnSpPr>
        <p:spPr bwMode="auto">
          <a:xfrm rot="10800000" flipH="1" flipV="1">
            <a:off x="3962400" y="3429000"/>
            <a:ext cx="1588" cy="1066800"/>
          </a:xfrm>
          <a:prstGeom prst="bentConnector3">
            <a:avLst>
              <a:gd name="adj1" fmla="val -38400014"/>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39" name="AutoShape 32"/>
          <p:cNvCxnSpPr>
            <a:cxnSpLocks noChangeShapeType="1"/>
            <a:stCxn id="9226" idx="1"/>
            <a:endCxn id="9227" idx="1"/>
          </p:cNvCxnSpPr>
          <p:nvPr/>
        </p:nvCxnSpPr>
        <p:spPr bwMode="auto">
          <a:xfrm rot="10800000" flipH="1" flipV="1">
            <a:off x="3962400" y="4495800"/>
            <a:ext cx="1588" cy="990600"/>
          </a:xfrm>
          <a:prstGeom prst="bentConnector3">
            <a:avLst>
              <a:gd name="adj1" fmla="val -38400014"/>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40" name="AutoShape 33"/>
          <p:cNvCxnSpPr>
            <a:cxnSpLocks noChangeShapeType="1"/>
            <a:stCxn id="9225" idx="3"/>
            <a:endCxn id="9228" idx="3"/>
          </p:cNvCxnSpPr>
          <p:nvPr/>
        </p:nvCxnSpPr>
        <p:spPr bwMode="auto">
          <a:xfrm>
            <a:off x="2667000" y="3733800"/>
            <a:ext cx="1588" cy="1219200"/>
          </a:xfrm>
          <a:prstGeom prst="bentConnector3">
            <a:avLst>
              <a:gd name="adj1" fmla="val 43200014"/>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41" name="AutoShape 34"/>
          <p:cNvCxnSpPr>
            <a:cxnSpLocks noChangeShapeType="1"/>
            <a:stCxn id="9224" idx="3"/>
            <a:endCxn id="9227" idx="3"/>
          </p:cNvCxnSpPr>
          <p:nvPr/>
        </p:nvCxnSpPr>
        <p:spPr bwMode="auto">
          <a:xfrm>
            <a:off x="5181600" y="2438400"/>
            <a:ext cx="1588" cy="3048000"/>
          </a:xfrm>
          <a:prstGeom prst="bentConnector3">
            <a:avLst>
              <a:gd name="adj1" fmla="val 28800009"/>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42" name="AutoShape 35"/>
          <p:cNvCxnSpPr>
            <a:cxnSpLocks noChangeShapeType="1"/>
            <a:stCxn id="9223" idx="3"/>
            <a:endCxn id="9226" idx="3"/>
          </p:cNvCxnSpPr>
          <p:nvPr/>
        </p:nvCxnSpPr>
        <p:spPr bwMode="auto">
          <a:xfrm>
            <a:off x="5181600" y="3429000"/>
            <a:ext cx="1588" cy="1066800"/>
          </a:xfrm>
          <a:prstGeom prst="bentConnector3">
            <a:avLst>
              <a:gd name="adj1" fmla="val 28300009"/>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43" name="AutoShape 36"/>
          <p:cNvCxnSpPr>
            <a:cxnSpLocks noChangeShapeType="1"/>
            <a:stCxn id="9230" idx="1"/>
            <a:endCxn id="9229" idx="1"/>
          </p:cNvCxnSpPr>
          <p:nvPr/>
        </p:nvCxnSpPr>
        <p:spPr bwMode="auto">
          <a:xfrm rot="10800000" flipH="1" flipV="1">
            <a:off x="6096000" y="3733800"/>
            <a:ext cx="1588" cy="1219200"/>
          </a:xfrm>
          <a:prstGeom prst="bentConnector3">
            <a:avLst>
              <a:gd name="adj1" fmla="val -28200009"/>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44" name="AutoShape 37">
            <a:hlinkClick r:id="rId2" action="ppaction://hlinksldjump" highlightClick="1"/>
          </p:cNvPr>
          <p:cNvSpPr>
            <a:spLocks noChangeArrowheads="1"/>
          </p:cNvSpPr>
          <p:nvPr/>
        </p:nvSpPr>
        <p:spPr bwMode="auto">
          <a:xfrm>
            <a:off x="6858000" y="6172200"/>
            <a:ext cx="1219200" cy="381000"/>
          </a:xfrm>
          <a:prstGeom prst="actionButtonBackPrevious">
            <a:avLst/>
          </a:prstGeom>
          <a:solidFill>
            <a:srgbClr val="CCFFCC"/>
          </a:solidFill>
          <a:ln w="9525">
            <a:solidFill>
              <a:srgbClr val="CCFFCC"/>
            </a:solidFill>
            <a:miter lim="800000"/>
            <a:headEnd/>
            <a:tailEnd/>
          </a:ln>
        </p:spPr>
        <p:txBody>
          <a:bodyPr wrap="none" anchor="ctr"/>
          <a:lstStyle/>
          <a:p>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10.12.99</a:t>
            </a:r>
          </a:p>
        </p:txBody>
      </p:sp>
      <p:sp>
        <p:nvSpPr>
          <p:cNvPr id="10243"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de-DE" sz="1400"/>
              <a:t>Fortbildung Modul II, Rüdiger Prehn</a:t>
            </a:r>
          </a:p>
        </p:txBody>
      </p:sp>
      <p:sp>
        <p:nvSpPr>
          <p:cNvPr id="10244"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BD5294DB-474A-4A25-94E0-89988C333894}" type="slidenum">
              <a:rPr lang="de-DE" sz="1400"/>
              <a:pPr/>
              <a:t>9</a:t>
            </a:fld>
            <a:endParaRPr lang="de-DE" sz="1400"/>
          </a:p>
        </p:txBody>
      </p:sp>
      <p:sp>
        <p:nvSpPr>
          <p:cNvPr id="10245" name="Rectangle 2"/>
          <p:cNvSpPr>
            <a:spLocks noGrp="1" noChangeArrowheads="1"/>
          </p:cNvSpPr>
          <p:nvPr>
            <p:ph type="title"/>
          </p:nvPr>
        </p:nvSpPr>
        <p:spPr>
          <a:xfrm>
            <a:off x="685800" y="609600"/>
            <a:ext cx="7772400" cy="609600"/>
          </a:xfrm>
        </p:spPr>
        <p:txBody>
          <a:bodyPr/>
          <a:lstStyle/>
          <a:p>
            <a:r>
              <a:rPr lang="de-DE" sz="2800" smtClean="0"/>
              <a:t>Hinweise zur Gestaltung einer Präsentation</a:t>
            </a:r>
            <a:endParaRPr lang="de-DE" smtClean="0"/>
          </a:p>
        </p:txBody>
      </p:sp>
      <p:sp>
        <p:nvSpPr>
          <p:cNvPr id="10246" name="Text Box 3"/>
          <p:cNvSpPr txBox="1">
            <a:spLocks noChangeArrowheads="1"/>
          </p:cNvSpPr>
          <p:nvPr/>
        </p:nvSpPr>
        <p:spPr bwMode="auto">
          <a:xfrm>
            <a:off x="838200" y="13716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de-DE"/>
              <a:t>Konzeption Gestaltung</a:t>
            </a:r>
            <a:endParaRPr lang="de-DE" sz="2000"/>
          </a:p>
        </p:txBody>
      </p:sp>
      <p:sp>
        <p:nvSpPr>
          <p:cNvPr id="10247" name="Text Box 4"/>
          <p:cNvSpPr txBox="1">
            <a:spLocks noChangeArrowheads="1"/>
          </p:cNvSpPr>
          <p:nvPr/>
        </p:nvSpPr>
        <p:spPr bwMode="auto">
          <a:xfrm>
            <a:off x="838200" y="2133600"/>
            <a:ext cx="7467600" cy="234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charset="0"/>
              </a:defRPr>
            </a:lvl1pPr>
            <a:lvl2pPr>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indent="-457200">
              <a:lnSpc>
                <a:spcPct val="150000"/>
              </a:lnSpc>
              <a:buFont typeface="Symbol" pitchFamily="18" charset="2"/>
              <a:buChar char="·"/>
            </a:pPr>
            <a:r>
              <a:rPr lang="de-DE" sz="2000" dirty="0">
                <a:latin typeface="Arial" charset="0"/>
              </a:rPr>
              <a:t>Wie sieht die Präsentation aus?</a:t>
            </a:r>
          </a:p>
          <a:p>
            <a:pPr lvl="1" indent="-457200">
              <a:lnSpc>
                <a:spcPct val="150000"/>
              </a:lnSpc>
              <a:buFont typeface="Symbol" pitchFamily="18" charset="2"/>
              <a:buChar char="·"/>
            </a:pPr>
            <a:r>
              <a:rPr lang="de-DE" sz="2000" dirty="0">
                <a:latin typeface="Arial" charset="0"/>
              </a:rPr>
              <a:t>Welche Bilder werden eingebaut?</a:t>
            </a:r>
          </a:p>
          <a:p>
            <a:pPr lvl="1" indent="-457200">
              <a:lnSpc>
                <a:spcPct val="150000"/>
              </a:lnSpc>
              <a:buFont typeface="Symbol" pitchFamily="18" charset="2"/>
              <a:buChar char="·"/>
            </a:pPr>
            <a:r>
              <a:rPr lang="de-DE" sz="2000" dirty="0">
                <a:latin typeface="Arial" charset="0"/>
              </a:rPr>
              <a:t>Wo steht Text?</a:t>
            </a:r>
          </a:p>
          <a:p>
            <a:pPr lvl="1" indent="-457200">
              <a:lnSpc>
                <a:spcPct val="150000"/>
              </a:lnSpc>
              <a:buFont typeface="Symbol" pitchFamily="18" charset="2"/>
              <a:buChar char="·"/>
            </a:pPr>
            <a:r>
              <a:rPr lang="de-DE" sz="2000" dirty="0">
                <a:latin typeface="Arial" charset="0"/>
              </a:rPr>
              <a:t>Welchen Sound oder welche Videos </a:t>
            </a:r>
            <a:r>
              <a:rPr lang="de-DE" sz="2000" dirty="0" smtClean="0">
                <a:latin typeface="Arial" charset="0"/>
              </a:rPr>
              <a:t>soll verwendet werden?</a:t>
            </a:r>
            <a:endParaRPr lang="de-DE" sz="2000" dirty="0">
              <a:latin typeface="Arial" charset="0"/>
            </a:endParaRPr>
          </a:p>
          <a:p>
            <a:pPr lvl="1" indent="-457200">
              <a:lnSpc>
                <a:spcPct val="150000"/>
              </a:lnSpc>
              <a:buFont typeface="Symbol" pitchFamily="18" charset="2"/>
              <a:buChar char="·"/>
            </a:pPr>
            <a:r>
              <a:rPr lang="de-DE" sz="2000" dirty="0">
                <a:latin typeface="Arial" charset="0"/>
              </a:rPr>
              <a:t>Wie </a:t>
            </a:r>
            <a:r>
              <a:rPr lang="de-DE" sz="2000" dirty="0" smtClean="0">
                <a:latin typeface="Arial" charset="0"/>
              </a:rPr>
              <a:t>kommt man </a:t>
            </a:r>
            <a:r>
              <a:rPr lang="de-DE" sz="2000" dirty="0">
                <a:latin typeface="Arial" charset="0"/>
              </a:rPr>
              <a:t>von einer Folie zur nächsten?</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773</Words>
  <Application>Microsoft Office PowerPoint</Application>
  <PresentationFormat>Bildschirmpräsentation (4:3)</PresentationFormat>
  <Paragraphs>182</Paragraphs>
  <Slides>19</Slides>
  <Notes>1</Notes>
  <HiddenSlides>1</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Times New Roman</vt:lpstr>
      <vt:lpstr>Arial</vt:lpstr>
      <vt:lpstr>Arial Black</vt:lpstr>
      <vt:lpstr>Marlett</vt:lpstr>
      <vt:lpstr>Symbol</vt:lpstr>
      <vt:lpstr>Standarddesign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lpstr>Hinweise zur Gestaltung einer Präsentation</vt:lpstr>
    </vt:vector>
  </TitlesOfParts>
  <Company>privat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Hinweise zur Gestaltung einer Präsentation</dc:title>
  <dc:creator>Rüdiger Prehn</dc:creator>
  <cp:lastModifiedBy>Rüdiger Prehn</cp:lastModifiedBy>
  <cp:revision>32</cp:revision>
  <cp:lastPrinted>1999-12-10T19:54:18Z</cp:lastPrinted>
  <dcterms:created xsi:type="dcterms:W3CDTF">1999-12-10T15:48:18Z</dcterms:created>
  <dcterms:modified xsi:type="dcterms:W3CDTF">2012-01-06T13:27:08Z</dcterms:modified>
</cp:coreProperties>
</file>